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9" r:id="rId1"/>
  </p:sldMasterIdLst>
  <p:notesMasterIdLst>
    <p:notesMasterId r:id="rId11"/>
  </p:notesMasterIdLst>
  <p:sldIdLst>
    <p:sldId id="345" r:id="rId2"/>
    <p:sldId id="347" r:id="rId3"/>
    <p:sldId id="362" r:id="rId4"/>
    <p:sldId id="363" r:id="rId5"/>
    <p:sldId id="364" r:id="rId6"/>
    <p:sldId id="365" r:id="rId7"/>
    <p:sldId id="366" r:id="rId8"/>
    <p:sldId id="367" r:id="rId9"/>
    <p:sldId id="368" r:id="rId10"/>
  </p:sldIdLst>
  <p:sldSz cx="9144000" cy="6858000" type="screen4x3"/>
  <p:notesSz cx="7010400" cy="9296400"/>
  <p:defaultTextStyle>
    <a:defPPr>
      <a:defRPr lang="en-US"/>
    </a:defPPr>
    <a:lvl1pPr marL="0" algn="l" defTabSz="898908" rtl="0" eaLnBrk="1" latinLnBrk="0" hangingPunct="1">
      <a:defRPr sz="1765" kern="1200">
        <a:solidFill>
          <a:schemeClr val="tx1"/>
        </a:solidFill>
        <a:latin typeface="+mn-lt"/>
        <a:ea typeface="+mn-ea"/>
        <a:cs typeface="+mn-cs"/>
      </a:defRPr>
    </a:lvl1pPr>
    <a:lvl2pPr marL="449454" algn="l" defTabSz="898908" rtl="0" eaLnBrk="1" latinLnBrk="0" hangingPunct="1">
      <a:defRPr sz="1765" kern="1200">
        <a:solidFill>
          <a:schemeClr val="tx1"/>
        </a:solidFill>
        <a:latin typeface="+mn-lt"/>
        <a:ea typeface="+mn-ea"/>
        <a:cs typeface="+mn-cs"/>
      </a:defRPr>
    </a:lvl2pPr>
    <a:lvl3pPr marL="898908" algn="l" defTabSz="898908" rtl="0" eaLnBrk="1" latinLnBrk="0" hangingPunct="1">
      <a:defRPr sz="1765" kern="1200">
        <a:solidFill>
          <a:schemeClr val="tx1"/>
        </a:solidFill>
        <a:latin typeface="+mn-lt"/>
        <a:ea typeface="+mn-ea"/>
        <a:cs typeface="+mn-cs"/>
      </a:defRPr>
    </a:lvl3pPr>
    <a:lvl4pPr marL="1348364" algn="l" defTabSz="898908" rtl="0" eaLnBrk="1" latinLnBrk="0" hangingPunct="1">
      <a:defRPr sz="1765" kern="1200">
        <a:solidFill>
          <a:schemeClr val="tx1"/>
        </a:solidFill>
        <a:latin typeface="+mn-lt"/>
        <a:ea typeface="+mn-ea"/>
        <a:cs typeface="+mn-cs"/>
      </a:defRPr>
    </a:lvl4pPr>
    <a:lvl5pPr marL="1797818" algn="l" defTabSz="898908" rtl="0" eaLnBrk="1" latinLnBrk="0" hangingPunct="1">
      <a:defRPr sz="1765" kern="1200">
        <a:solidFill>
          <a:schemeClr val="tx1"/>
        </a:solidFill>
        <a:latin typeface="+mn-lt"/>
        <a:ea typeface="+mn-ea"/>
        <a:cs typeface="+mn-cs"/>
      </a:defRPr>
    </a:lvl5pPr>
    <a:lvl6pPr marL="2247272" algn="l" defTabSz="898908" rtl="0" eaLnBrk="1" latinLnBrk="0" hangingPunct="1">
      <a:defRPr sz="1765" kern="1200">
        <a:solidFill>
          <a:schemeClr val="tx1"/>
        </a:solidFill>
        <a:latin typeface="+mn-lt"/>
        <a:ea typeface="+mn-ea"/>
        <a:cs typeface="+mn-cs"/>
      </a:defRPr>
    </a:lvl6pPr>
    <a:lvl7pPr marL="2696726" algn="l" defTabSz="898908" rtl="0" eaLnBrk="1" latinLnBrk="0" hangingPunct="1">
      <a:defRPr sz="1765" kern="1200">
        <a:solidFill>
          <a:schemeClr val="tx1"/>
        </a:solidFill>
        <a:latin typeface="+mn-lt"/>
        <a:ea typeface="+mn-ea"/>
        <a:cs typeface="+mn-cs"/>
      </a:defRPr>
    </a:lvl7pPr>
    <a:lvl8pPr marL="3146181" algn="l" defTabSz="898908" rtl="0" eaLnBrk="1" latinLnBrk="0" hangingPunct="1">
      <a:defRPr sz="1765" kern="1200">
        <a:solidFill>
          <a:schemeClr val="tx1"/>
        </a:solidFill>
        <a:latin typeface="+mn-lt"/>
        <a:ea typeface="+mn-ea"/>
        <a:cs typeface="+mn-cs"/>
      </a:defRPr>
    </a:lvl8pPr>
    <a:lvl9pPr marL="3595635" algn="l" defTabSz="898908" rtl="0" eaLnBrk="1" latinLnBrk="0" hangingPunct="1">
      <a:defRPr sz="176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 userDrawn="1">
          <p15:clr>
            <a:srgbClr val="A4A3A4"/>
          </p15:clr>
        </p15:guide>
        <p15:guide id="2" pos="432" userDrawn="1">
          <p15:clr>
            <a:srgbClr val="A4A3A4"/>
          </p15:clr>
        </p15:guide>
        <p15:guide id="3" orient="horz" pos="2160" userDrawn="1">
          <p15:clr>
            <a:srgbClr val="A4A3A4"/>
          </p15:clr>
        </p15:guide>
        <p15:guide id="4"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ra Hanna" initials="D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73D"/>
    <a:srgbClr val="1E587C"/>
    <a:srgbClr val="B1BEC7"/>
    <a:srgbClr val="5A6F7E"/>
    <a:srgbClr val="1A1F24"/>
    <a:srgbClr val="4B5969"/>
    <a:srgbClr val="E7F3F4"/>
    <a:srgbClr val="9BABB7"/>
    <a:srgbClr val="679146"/>
    <a:srgbClr val="F6D2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1" autoAdjust="0"/>
    <p:restoredTop sz="89949" autoAdjust="0"/>
  </p:normalViewPr>
  <p:slideViewPr>
    <p:cSldViewPr>
      <p:cViewPr>
        <p:scale>
          <a:sx n="100" d="100"/>
          <a:sy n="100" d="100"/>
        </p:scale>
        <p:origin x="1782" y="138"/>
      </p:cViewPr>
      <p:guideLst>
        <p:guide orient="horz" pos="816"/>
        <p:guide pos="432"/>
        <p:guide orient="horz" pos="2160"/>
        <p:guide pos="2880"/>
      </p:guideLst>
    </p:cSldViewPr>
  </p:slideViewPr>
  <p:outlineViewPr>
    <p:cViewPr>
      <p:scale>
        <a:sx n="33" d="100"/>
        <a:sy n="33" d="100"/>
      </p:scale>
      <p:origin x="0" y="1812"/>
    </p:cViewPr>
  </p:outlineViewPr>
  <p:notesTextViewPr>
    <p:cViewPr>
      <p:scale>
        <a:sx n="1" d="1"/>
        <a:sy n="1" d="1"/>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560DEE1A-2A9B-48E1-B68F-1A8C30E71C7E}" type="datetimeFigureOut">
              <a:rPr lang="en-US" smtClean="0"/>
              <a:t>8/13/2018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2C76A43-93BF-4A80-B624-ACCB8BC62AB3}" type="slidenum">
              <a:rPr lang="en-US" smtClean="0"/>
              <a:t>‹#›</a:t>
            </a:fld>
            <a:endParaRPr lang="en-US" dirty="0"/>
          </a:p>
        </p:txBody>
      </p:sp>
    </p:spTree>
    <p:extLst>
      <p:ext uri="{BB962C8B-B14F-4D97-AF65-F5344CB8AC3E}">
        <p14:creationId xmlns:p14="http://schemas.microsoft.com/office/powerpoint/2010/main" val="3144337736"/>
      </p:ext>
    </p:extLst>
  </p:cSld>
  <p:clrMap bg1="lt1" tx1="dk1" bg2="lt2" tx2="dk2" accent1="accent1" accent2="accent2" accent3="accent3" accent4="accent4" accent5="accent5" accent6="accent6" hlink="hlink" folHlink="folHlink"/>
  <p:notesStyle>
    <a:lvl1pPr marL="0" algn="l" defTabSz="898908" rtl="0" eaLnBrk="1" latinLnBrk="0" hangingPunct="1">
      <a:defRPr sz="1147" kern="1200">
        <a:solidFill>
          <a:schemeClr val="tx1"/>
        </a:solidFill>
        <a:latin typeface="+mn-lt"/>
        <a:ea typeface="+mn-ea"/>
        <a:cs typeface="+mn-cs"/>
      </a:defRPr>
    </a:lvl1pPr>
    <a:lvl2pPr marL="449454" algn="l" defTabSz="898908" rtl="0" eaLnBrk="1" latinLnBrk="0" hangingPunct="1">
      <a:defRPr sz="1147" kern="1200">
        <a:solidFill>
          <a:schemeClr val="tx1"/>
        </a:solidFill>
        <a:latin typeface="+mn-lt"/>
        <a:ea typeface="+mn-ea"/>
        <a:cs typeface="+mn-cs"/>
      </a:defRPr>
    </a:lvl2pPr>
    <a:lvl3pPr marL="898908" algn="l" defTabSz="898908" rtl="0" eaLnBrk="1" latinLnBrk="0" hangingPunct="1">
      <a:defRPr sz="1147" kern="1200">
        <a:solidFill>
          <a:schemeClr val="tx1"/>
        </a:solidFill>
        <a:latin typeface="+mn-lt"/>
        <a:ea typeface="+mn-ea"/>
        <a:cs typeface="+mn-cs"/>
      </a:defRPr>
    </a:lvl3pPr>
    <a:lvl4pPr marL="1348364" algn="l" defTabSz="898908" rtl="0" eaLnBrk="1" latinLnBrk="0" hangingPunct="1">
      <a:defRPr sz="1147" kern="1200">
        <a:solidFill>
          <a:schemeClr val="tx1"/>
        </a:solidFill>
        <a:latin typeface="+mn-lt"/>
        <a:ea typeface="+mn-ea"/>
        <a:cs typeface="+mn-cs"/>
      </a:defRPr>
    </a:lvl4pPr>
    <a:lvl5pPr marL="1797818" algn="l" defTabSz="898908" rtl="0" eaLnBrk="1" latinLnBrk="0" hangingPunct="1">
      <a:defRPr sz="1147" kern="1200">
        <a:solidFill>
          <a:schemeClr val="tx1"/>
        </a:solidFill>
        <a:latin typeface="+mn-lt"/>
        <a:ea typeface="+mn-ea"/>
        <a:cs typeface="+mn-cs"/>
      </a:defRPr>
    </a:lvl5pPr>
    <a:lvl6pPr marL="2247272" algn="l" defTabSz="898908" rtl="0" eaLnBrk="1" latinLnBrk="0" hangingPunct="1">
      <a:defRPr sz="1147" kern="1200">
        <a:solidFill>
          <a:schemeClr val="tx1"/>
        </a:solidFill>
        <a:latin typeface="+mn-lt"/>
        <a:ea typeface="+mn-ea"/>
        <a:cs typeface="+mn-cs"/>
      </a:defRPr>
    </a:lvl6pPr>
    <a:lvl7pPr marL="2696726" algn="l" defTabSz="898908" rtl="0" eaLnBrk="1" latinLnBrk="0" hangingPunct="1">
      <a:defRPr sz="1147" kern="1200">
        <a:solidFill>
          <a:schemeClr val="tx1"/>
        </a:solidFill>
        <a:latin typeface="+mn-lt"/>
        <a:ea typeface="+mn-ea"/>
        <a:cs typeface="+mn-cs"/>
      </a:defRPr>
    </a:lvl7pPr>
    <a:lvl8pPr marL="3146181" algn="l" defTabSz="898908" rtl="0" eaLnBrk="1" latinLnBrk="0" hangingPunct="1">
      <a:defRPr sz="1147" kern="1200">
        <a:solidFill>
          <a:schemeClr val="tx1"/>
        </a:solidFill>
        <a:latin typeface="+mn-lt"/>
        <a:ea typeface="+mn-ea"/>
        <a:cs typeface="+mn-cs"/>
      </a:defRPr>
    </a:lvl8pPr>
    <a:lvl9pPr marL="3595635" algn="l" defTabSz="898908" rtl="0" eaLnBrk="1" latinLnBrk="0" hangingPunct="1">
      <a:defRPr sz="114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81100" y="696913"/>
            <a:ext cx="4648200" cy="3486150"/>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F824ADD-4B25-49A0-8141-9B80A9BB9D47}"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524660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2</a:t>
            </a:fld>
            <a:endParaRPr lang="en-US" altLang="en-US" smtClean="0"/>
          </a:p>
        </p:txBody>
      </p:sp>
    </p:spTree>
    <p:extLst>
      <p:ext uri="{BB962C8B-B14F-4D97-AF65-F5344CB8AC3E}">
        <p14:creationId xmlns:p14="http://schemas.microsoft.com/office/powerpoint/2010/main" val="3412328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3412328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1064534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5</a:t>
            </a:fld>
            <a:endParaRPr lang="en-US" altLang="en-US" smtClean="0"/>
          </a:p>
        </p:txBody>
      </p:sp>
    </p:spTree>
    <p:extLst>
      <p:ext uri="{BB962C8B-B14F-4D97-AF65-F5344CB8AC3E}">
        <p14:creationId xmlns:p14="http://schemas.microsoft.com/office/powerpoint/2010/main" val="1179472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6</a:t>
            </a:fld>
            <a:endParaRPr lang="en-US" altLang="en-US" smtClean="0"/>
          </a:p>
        </p:txBody>
      </p:sp>
    </p:spTree>
    <p:extLst>
      <p:ext uri="{BB962C8B-B14F-4D97-AF65-F5344CB8AC3E}">
        <p14:creationId xmlns:p14="http://schemas.microsoft.com/office/powerpoint/2010/main" val="3053315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7</a:t>
            </a:fld>
            <a:endParaRPr lang="en-US" altLang="en-US" smtClean="0"/>
          </a:p>
        </p:txBody>
      </p:sp>
    </p:spTree>
    <p:extLst>
      <p:ext uri="{BB962C8B-B14F-4D97-AF65-F5344CB8AC3E}">
        <p14:creationId xmlns:p14="http://schemas.microsoft.com/office/powerpoint/2010/main" val="970962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4245064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493103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3125" indent="0" algn="ctr">
              <a:buNone/>
              <a:defRPr>
                <a:solidFill>
                  <a:schemeClr val="tx1">
                    <a:tint val="75000"/>
                  </a:schemeClr>
                </a:solidFill>
              </a:defRPr>
            </a:lvl2pPr>
            <a:lvl3pPr marL="926250" indent="0" algn="ctr">
              <a:buNone/>
              <a:defRPr>
                <a:solidFill>
                  <a:schemeClr val="tx1">
                    <a:tint val="75000"/>
                  </a:schemeClr>
                </a:solidFill>
              </a:defRPr>
            </a:lvl3pPr>
            <a:lvl4pPr marL="1389377" indent="0" algn="ctr">
              <a:buNone/>
              <a:defRPr>
                <a:solidFill>
                  <a:schemeClr val="tx1">
                    <a:tint val="75000"/>
                  </a:schemeClr>
                </a:solidFill>
              </a:defRPr>
            </a:lvl4pPr>
            <a:lvl5pPr marL="1852502" indent="0" algn="ctr">
              <a:buNone/>
              <a:defRPr>
                <a:solidFill>
                  <a:schemeClr val="tx1">
                    <a:tint val="75000"/>
                  </a:schemeClr>
                </a:solidFill>
              </a:defRPr>
            </a:lvl5pPr>
            <a:lvl6pPr marL="2315627" indent="0" algn="ctr">
              <a:buNone/>
              <a:defRPr>
                <a:solidFill>
                  <a:schemeClr val="tx1">
                    <a:tint val="75000"/>
                  </a:schemeClr>
                </a:solidFill>
              </a:defRPr>
            </a:lvl6pPr>
            <a:lvl7pPr marL="2778752" indent="0" algn="ctr">
              <a:buNone/>
              <a:defRPr>
                <a:solidFill>
                  <a:schemeClr val="tx1">
                    <a:tint val="75000"/>
                  </a:schemeClr>
                </a:solidFill>
              </a:defRPr>
            </a:lvl7pPr>
            <a:lvl8pPr marL="3241878" indent="0" algn="ctr">
              <a:buNone/>
              <a:defRPr>
                <a:solidFill>
                  <a:schemeClr val="tx1">
                    <a:tint val="75000"/>
                  </a:schemeClr>
                </a:solidFill>
              </a:defRPr>
            </a:lvl8pPr>
            <a:lvl9pPr marL="3705003"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5D36FB14-BC69-444C-9B93-AD69F9EAA399}"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666096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5E35C7EA-9F18-465A-B169-EF26B0832712}"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743658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123879FA-59A4-42A2-BC7B-A268D570BDA0}"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51563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solidFill>
            <a:srgbClr val="1E587C"/>
          </a:solidFill>
        </p:spPr>
        <p:txBody>
          <a:bodyPr>
            <a:normAutofit/>
          </a:bodyPr>
          <a:lstStyle>
            <a:lvl1pPr>
              <a:defRPr sz="1819" b="1" i="0">
                <a:solidFill>
                  <a:schemeClr val="bg1"/>
                </a:solidFill>
                <a:latin typeface="Open Sans"/>
                <a:cs typeface="Open Sans"/>
              </a:defRPr>
            </a:lvl1pPr>
          </a:lstStyle>
          <a:p>
            <a:r>
              <a:rPr lang="en-CA" dirty="0" smtClean="0"/>
              <a:t>CLICK TO EDIT MASTER TITLE STYLE</a:t>
            </a:r>
            <a:endParaRPr lang="en-US" dirty="0"/>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E3B66F5-96BE-4E58-BE09-2434D3BB6620}"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4189059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91"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63125" indent="0">
              <a:buNone/>
              <a:defRPr sz="1819">
                <a:solidFill>
                  <a:schemeClr val="tx1">
                    <a:tint val="75000"/>
                  </a:schemeClr>
                </a:solidFill>
              </a:defRPr>
            </a:lvl2pPr>
            <a:lvl3pPr marL="926250" indent="0">
              <a:buNone/>
              <a:defRPr sz="1637">
                <a:solidFill>
                  <a:schemeClr val="tx1">
                    <a:tint val="75000"/>
                  </a:schemeClr>
                </a:solidFill>
              </a:defRPr>
            </a:lvl3pPr>
            <a:lvl4pPr marL="1389377" indent="0">
              <a:buNone/>
              <a:defRPr sz="1454">
                <a:solidFill>
                  <a:schemeClr val="tx1">
                    <a:tint val="75000"/>
                  </a:schemeClr>
                </a:solidFill>
              </a:defRPr>
            </a:lvl4pPr>
            <a:lvl5pPr marL="1852502" indent="0">
              <a:buNone/>
              <a:defRPr sz="1454">
                <a:solidFill>
                  <a:schemeClr val="tx1">
                    <a:tint val="75000"/>
                  </a:schemeClr>
                </a:solidFill>
              </a:defRPr>
            </a:lvl5pPr>
            <a:lvl6pPr marL="2315627" indent="0">
              <a:buNone/>
              <a:defRPr sz="1454">
                <a:solidFill>
                  <a:schemeClr val="tx1">
                    <a:tint val="75000"/>
                  </a:schemeClr>
                </a:solidFill>
              </a:defRPr>
            </a:lvl6pPr>
            <a:lvl7pPr marL="2778752" indent="0">
              <a:buNone/>
              <a:defRPr sz="1454">
                <a:solidFill>
                  <a:schemeClr val="tx1">
                    <a:tint val="75000"/>
                  </a:schemeClr>
                </a:solidFill>
              </a:defRPr>
            </a:lvl7pPr>
            <a:lvl8pPr marL="3241878" indent="0">
              <a:buNone/>
              <a:defRPr sz="1454">
                <a:solidFill>
                  <a:schemeClr val="tx1">
                    <a:tint val="75000"/>
                  </a:schemeClr>
                </a:solidFill>
              </a:defRPr>
            </a:lvl8pPr>
            <a:lvl9pPr marL="3705003" indent="0">
              <a:buNone/>
              <a:defRPr sz="1454">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36429F47-E61D-4F9A-8A5C-A3EAE8E3C3B7}"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53318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18"/>
            </a:lvl1pPr>
            <a:lvl2pPr>
              <a:defRPr sz="2455"/>
            </a:lvl2pPr>
            <a:lvl3pPr>
              <a:defRPr sz="2000"/>
            </a:lvl3pPr>
            <a:lvl4pPr>
              <a:defRPr sz="1819"/>
            </a:lvl4pPr>
            <a:lvl5pPr>
              <a:defRPr sz="1819"/>
            </a:lvl5pPr>
            <a:lvl6pPr>
              <a:defRPr sz="1819"/>
            </a:lvl6pPr>
            <a:lvl7pPr>
              <a:defRPr sz="1819"/>
            </a:lvl7pPr>
            <a:lvl8pPr>
              <a:defRPr sz="1819"/>
            </a:lvl8pPr>
            <a:lvl9pPr>
              <a:defRPr sz="1819"/>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18"/>
            </a:lvl1pPr>
            <a:lvl2pPr>
              <a:defRPr sz="2455"/>
            </a:lvl2pPr>
            <a:lvl3pPr>
              <a:defRPr sz="2000"/>
            </a:lvl3pPr>
            <a:lvl4pPr>
              <a:defRPr sz="1819"/>
            </a:lvl4pPr>
            <a:lvl5pPr>
              <a:defRPr sz="1819"/>
            </a:lvl5pPr>
            <a:lvl6pPr>
              <a:defRPr sz="1819"/>
            </a:lvl6pPr>
            <a:lvl7pPr>
              <a:defRPr sz="1819"/>
            </a:lvl7pPr>
            <a:lvl8pPr>
              <a:defRPr sz="1819"/>
            </a:lvl8pPr>
            <a:lvl9pPr>
              <a:defRPr sz="1819"/>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A8CC0DC5-78ED-4A78-BFDC-ACC65B9E61BD}" type="datetime1">
              <a:rPr lang="en-US" smtClean="0"/>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37020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55" b="1"/>
            </a:lvl1pPr>
            <a:lvl2pPr marL="463125" indent="0">
              <a:buNone/>
              <a:defRPr sz="2000" b="1"/>
            </a:lvl2pPr>
            <a:lvl3pPr marL="926250" indent="0">
              <a:buNone/>
              <a:defRPr sz="1819" b="1"/>
            </a:lvl3pPr>
            <a:lvl4pPr marL="1389377" indent="0">
              <a:buNone/>
              <a:defRPr sz="1637" b="1"/>
            </a:lvl4pPr>
            <a:lvl5pPr marL="1852502" indent="0">
              <a:buNone/>
              <a:defRPr sz="1637" b="1"/>
            </a:lvl5pPr>
            <a:lvl6pPr marL="2315627" indent="0">
              <a:buNone/>
              <a:defRPr sz="1637" b="1"/>
            </a:lvl6pPr>
            <a:lvl7pPr marL="2778752" indent="0">
              <a:buNone/>
              <a:defRPr sz="1637" b="1"/>
            </a:lvl7pPr>
            <a:lvl8pPr marL="3241878" indent="0">
              <a:buNone/>
              <a:defRPr sz="1637" b="1"/>
            </a:lvl8pPr>
            <a:lvl9pPr marL="3705003" indent="0">
              <a:buNone/>
              <a:defRPr sz="1637"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55"/>
            </a:lvl1pPr>
            <a:lvl2pPr>
              <a:defRPr sz="2000"/>
            </a:lvl2pPr>
            <a:lvl3pPr>
              <a:defRPr sz="1819"/>
            </a:lvl3pPr>
            <a:lvl4pPr>
              <a:defRPr sz="1637"/>
            </a:lvl4pPr>
            <a:lvl5pPr>
              <a:defRPr sz="1637"/>
            </a:lvl5pPr>
            <a:lvl6pPr>
              <a:defRPr sz="1637"/>
            </a:lvl6pPr>
            <a:lvl7pPr>
              <a:defRPr sz="1637"/>
            </a:lvl7pPr>
            <a:lvl8pPr>
              <a:defRPr sz="1637"/>
            </a:lvl8pPr>
            <a:lvl9pPr>
              <a:defRPr sz="1637"/>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6" y="1535113"/>
            <a:ext cx="4041776" cy="639762"/>
          </a:xfrm>
        </p:spPr>
        <p:txBody>
          <a:bodyPr anchor="b"/>
          <a:lstStyle>
            <a:lvl1pPr marL="0" indent="0">
              <a:buNone/>
              <a:defRPr sz="2455" b="1"/>
            </a:lvl1pPr>
            <a:lvl2pPr marL="463125" indent="0">
              <a:buNone/>
              <a:defRPr sz="2000" b="1"/>
            </a:lvl2pPr>
            <a:lvl3pPr marL="926250" indent="0">
              <a:buNone/>
              <a:defRPr sz="1819" b="1"/>
            </a:lvl3pPr>
            <a:lvl4pPr marL="1389377" indent="0">
              <a:buNone/>
              <a:defRPr sz="1637" b="1"/>
            </a:lvl4pPr>
            <a:lvl5pPr marL="1852502" indent="0">
              <a:buNone/>
              <a:defRPr sz="1637" b="1"/>
            </a:lvl5pPr>
            <a:lvl6pPr marL="2315627" indent="0">
              <a:buNone/>
              <a:defRPr sz="1637" b="1"/>
            </a:lvl6pPr>
            <a:lvl7pPr marL="2778752" indent="0">
              <a:buNone/>
              <a:defRPr sz="1637" b="1"/>
            </a:lvl7pPr>
            <a:lvl8pPr marL="3241878" indent="0">
              <a:buNone/>
              <a:defRPr sz="1637" b="1"/>
            </a:lvl8pPr>
            <a:lvl9pPr marL="3705003" indent="0">
              <a:buNone/>
              <a:defRPr sz="1637" b="1"/>
            </a:lvl9pPr>
          </a:lstStyle>
          <a:p>
            <a:pPr lvl="0"/>
            <a:r>
              <a:rPr lang="en-CA" smtClean="0"/>
              <a:t>Click to edit Master text styles</a:t>
            </a:r>
          </a:p>
        </p:txBody>
      </p:sp>
      <p:sp>
        <p:nvSpPr>
          <p:cNvPr id="6" name="Content Placeholder 5"/>
          <p:cNvSpPr>
            <a:spLocks noGrp="1"/>
          </p:cNvSpPr>
          <p:nvPr>
            <p:ph sz="quarter" idx="4"/>
          </p:nvPr>
        </p:nvSpPr>
        <p:spPr>
          <a:xfrm>
            <a:off x="4645026" y="2174875"/>
            <a:ext cx="4041776" cy="3951288"/>
          </a:xfrm>
        </p:spPr>
        <p:txBody>
          <a:bodyPr/>
          <a:lstStyle>
            <a:lvl1pPr>
              <a:defRPr sz="2455"/>
            </a:lvl1pPr>
            <a:lvl2pPr>
              <a:defRPr sz="2000"/>
            </a:lvl2pPr>
            <a:lvl3pPr>
              <a:defRPr sz="1819"/>
            </a:lvl3pPr>
            <a:lvl4pPr>
              <a:defRPr sz="1637"/>
            </a:lvl4pPr>
            <a:lvl5pPr>
              <a:defRPr sz="1637"/>
            </a:lvl5pPr>
            <a:lvl6pPr>
              <a:defRPr sz="1637"/>
            </a:lvl6pPr>
            <a:lvl7pPr>
              <a:defRPr sz="1637"/>
            </a:lvl7pPr>
            <a:lvl8pPr>
              <a:defRPr sz="1637"/>
            </a:lvl8pPr>
            <a:lvl9pPr>
              <a:defRPr sz="1637"/>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59A3A287-0357-49E4-8C7F-A030DAE071D4}" type="datetime1">
              <a:rPr lang="en-US" smtClean="0"/>
              <a:t>8/13/2018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1518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C0570266-7C43-4691-B575-945B43BE0AC7}" type="datetime1">
              <a:rPr lang="en-US" smtClean="0"/>
              <a:t>8/13/2018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88096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03A9E-49E4-459C-974D-F88217B4BCAF}" type="datetime1">
              <a:rPr lang="en-US" smtClean="0"/>
              <a:t>8/13/2018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415584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1" y="273050"/>
            <a:ext cx="5111750" cy="5853113"/>
          </a:xfrm>
        </p:spPr>
        <p:txBody>
          <a:bodyPr/>
          <a:lstStyle>
            <a:lvl1pPr>
              <a:defRPr sz="3273"/>
            </a:lvl1pPr>
            <a:lvl2pPr>
              <a:defRPr sz="2818"/>
            </a:lvl2pPr>
            <a:lvl3pPr>
              <a:defRPr sz="2455"/>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1" y="1435100"/>
            <a:ext cx="3008313" cy="4691063"/>
          </a:xfrm>
        </p:spPr>
        <p:txBody>
          <a:bodyPr/>
          <a:lstStyle>
            <a:lvl1pPr marL="0" indent="0">
              <a:buNone/>
              <a:defRPr sz="1454"/>
            </a:lvl1pPr>
            <a:lvl2pPr marL="463125" indent="0">
              <a:buNone/>
              <a:defRPr sz="1182"/>
            </a:lvl2pPr>
            <a:lvl3pPr marL="926250" indent="0">
              <a:buNone/>
              <a:defRPr sz="1000"/>
            </a:lvl3pPr>
            <a:lvl4pPr marL="1389377" indent="0">
              <a:buNone/>
              <a:defRPr sz="909"/>
            </a:lvl4pPr>
            <a:lvl5pPr marL="1852502" indent="0">
              <a:buNone/>
              <a:defRPr sz="909"/>
            </a:lvl5pPr>
            <a:lvl6pPr marL="2315627" indent="0">
              <a:buNone/>
              <a:defRPr sz="909"/>
            </a:lvl6pPr>
            <a:lvl7pPr marL="2778752" indent="0">
              <a:buNone/>
              <a:defRPr sz="909"/>
            </a:lvl7pPr>
            <a:lvl8pPr marL="3241878" indent="0">
              <a:buNone/>
              <a:defRPr sz="909"/>
            </a:lvl8pPr>
            <a:lvl9pPr marL="3705003" indent="0">
              <a:buNone/>
              <a:defRPr sz="909"/>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A580534-5B20-4715-964A-4E24A57DB2C9}" type="datetime1">
              <a:rPr lang="en-US" smtClean="0"/>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534660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73"/>
            </a:lvl1pPr>
            <a:lvl2pPr marL="463125" indent="0">
              <a:buNone/>
              <a:defRPr sz="2818"/>
            </a:lvl2pPr>
            <a:lvl3pPr marL="926250" indent="0">
              <a:buNone/>
              <a:defRPr sz="2455"/>
            </a:lvl3pPr>
            <a:lvl4pPr marL="1389377" indent="0">
              <a:buNone/>
              <a:defRPr sz="2000"/>
            </a:lvl4pPr>
            <a:lvl5pPr marL="1852502" indent="0">
              <a:buNone/>
              <a:defRPr sz="2000"/>
            </a:lvl5pPr>
            <a:lvl6pPr marL="2315627" indent="0">
              <a:buNone/>
              <a:defRPr sz="2000"/>
            </a:lvl6pPr>
            <a:lvl7pPr marL="2778752" indent="0">
              <a:buNone/>
              <a:defRPr sz="2000"/>
            </a:lvl7pPr>
            <a:lvl8pPr marL="3241878" indent="0">
              <a:buNone/>
              <a:defRPr sz="2000"/>
            </a:lvl8pPr>
            <a:lvl9pPr marL="3705003"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54"/>
            </a:lvl1pPr>
            <a:lvl2pPr marL="463125" indent="0">
              <a:buNone/>
              <a:defRPr sz="1182"/>
            </a:lvl2pPr>
            <a:lvl3pPr marL="926250" indent="0">
              <a:buNone/>
              <a:defRPr sz="1000"/>
            </a:lvl3pPr>
            <a:lvl4pPr marL="1389377" indent="0">
              <a:buNone/>
              <a:defRPr sz="909"/>
            </a:lvl4pPr>
            <a:lvl5pPr marL="1852502" indent="0">
              <a:buNone/>
              <a:defRPr sz="909"/>
            </a:lvl5pPr>
            <a:lvl6pPr marL="2315627" indent="0">
              <a:buNone/>
              <a:defRPr sz="909"/>
            </a:lvl6pPr>
            <a:lvl7pPr marL="2778752" indent="0">
              <a:buNone/>
              <a:defRPr sz="909"/>
            </a:lvl7pPr>
            <a:lvl8pPr marL="3241878" indent="0">
              <a:buNone/>
              <a:defRPr sz="909"/>
            </a:lvl8pPr>
            <a:lvl9pPr marL="3705003" indent="0">
              <a:buNone/>
              <a:defRPr sz="909"/>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B15F487-6236-46EC-BF27-8EAAA7C968A0}" type="datetime1">
              <a:rPr lang="en-US" smtClean="0"/>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115418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101882" tIns="50941" rIns="101882" bIns="50941"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101882" tIns="50941" rIns="101882" bIns="50941"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101882" tIns="50941" rIns="101882" bIns="50941" rtlCol="0" anchor="ctr"/>
          <a:lstStyle>
            <a:lvl1pPr algn="l">
              <a:defRPr sz="1182">
                <a:solidFill>
                  <a:schemeClr val="tx1">
                    <a:tint val="75000"/>
                  </a:schemeClr>
                </a:solidFill>
              </a:defRPr>
            </a:lvl1pPr>
          </a:lstStyle>
          <a:p>
            <a:fld id="{FECBC191-E459-4625-97AF-7AC3726FCB04}" type="datetime1">
              <a:rPr lang="en-US" smtClean="0"/>
              <a:t>8/13/2018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101882" tIns="50941" rIns="101882" bIns="50941" rtlCol="0" anchor="ctr"/>
          <a:lstStyle>
            <a:lvl1pPr algn="ctr">
              <a:defRPr sz="11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101882" tIns="50941" rIns="101882" bIns="50941" rtlCol="0" anchor="ctr"/>
          <a:lstStyle>
            <a:lvl1pPr algn="r">
              <a:defRPr sz="1182">
                <a:solidFill>
                  <a:schemeClr val="tx1">
                    <a:tint val="75000"/>
                  </a:schemeClr>
                </a:solidFill>
              </a:defRPr>
            </a:lvl1pPr>
          </a:lstStyle>
          <a:p>
            <a:fld id="{0753E1B1-E954-4465-BB16-1E3A8C6F56A0}" type="slidenum">
              <a:rPr lang="en-US" smtClean="0"/>
              <a:t>‹#›</a:t>
            </a:fld>
            <a:endParaRPr lang="en-US" dirty="0"/>
          </a:p>
        </p:txBody>
      </p:sp>
      <p:sp>
        <p:nvSpPr>
          <p:cNvPr id="7" name="Rectangle 3"/>
          <p:cNvSpPr txBox="1">
            <a:spLocks noChangeArrowheads="1"/>
          </p:cNvSpPr>
          <p:nvPr userDrawn="1"/>
        </p:nvSpPr>
        <p:spPr>
          <a:xfrm>
            <a:off x="0" y="6409267"/>
            <a:ext cx="9144000" cy="457200"/>
          </a:xfrm>
          <a:prstGeom prst="rect">
            <a:avLst/>
          </a:prstGeom>
          <a:solidFill>
            <a:srgbClr val="1E587C"/>
          </a:solidFill>
        </p:spPr>
        <p:txBody>
          <a:bodyPr vert="horz" lIns="92620" tIns="46310" rIns="92620" bIns="46310" rtlCol="0" anchor="ctr">
            <a:normAutofit/>
          </a:bodyPr>
          <a:lstStyle>
            <a:lvl1pPr algn="ctr" defTabSz="457200" rtl="0" eaLnBrk="1" latinLnBrk="0" hangingPunct="1">
              <a:spcBef>
                <a:spcPct val="0"/>
              </a:spcBef>
              <a:buNone/>
              <a:defRPr sz="1800" b="1" i="0" kern="1200">
                <a:solidFill>
                  <a:schemeClr val="bg1"/>
                </a:solidFill>
                <a:latin typeface="Open Sans"/>
                <a:ea typeface="+mj-ea"/>
                <a:cs typeface="Open Sans"/>
              </a:defRPr>
            </a:lvl1pPr>
          </a:lstStyle>
          <a:p>
            <a:endParaRPr lang="en-US" altLang="en-US" sz="1000" b="0" dirty="0" smtClean="0"/>
          </a:p>
        </p:txBody>
      </p:sp>
    </p:spTree>
    <p:extLst>
      <p:ext uri="{BB962C8B-B14F-4D97-AF65-F5344CB8AC3E}">
        <p14:creationId xmlns:p14="http://schemas.microsoft.com/office/powerpoint/2010/main" val="3582480353"/>
      </p:ext>
    </p:extLst>
  </p:cSld>
  <p:clrMap bg1="lt1" tx1="dk1" bg2="lt2" tx2="dk2" accent1="accent1" accent2="accent2" accent3="accent3" accent4="accent4" accent5="accent5" accent6="accent6" hlink="hlink" folHlink="folHlink"/>
  <p:sldLayoutIdLst>
    <p:sldLayoutId id="2147484470" r:id="rId1"/>
    <p:sldLayoutId id="2147484471" r:id="rId2"/>
    <p:sldLayoutId id="2147484472" r:id="rId3"/>
    <p:sldLayoutId id="2147484473" r:id="rId4"/>
    <p:sldLayoutId id="2147484474" r:id="rId5"/>
    <p:sldLayoutId id="2147484475" r:id="rId6"/>
    <p:sldLayoutId id="2147484476" r:id="rId7"/>
    <p:sldLayoutId id="2147484477" r:id="rId8"/>
    <p:sldLayoutId id="2147484478" r:id="rId9"/>
    <p:sldLayoutId id="2147484479" r:id="rId10"/>
    <p:sldLayoutId id="2147484480" r:id="rId11"/>
  </p:sldLayoutIdLst>
  <p:hf hdr="0" ftr="0" dt="0"/>
  <p:txStyles>
    <p:titleStyle>
      <a:lvl1pPr algn="ctr" defTabSz="463125" rtl="0" eaLnBrk="1" latinLnBrk="0" hangingPunct="1">
        <a:spcBef>
          <a:spcPct val="0"/>
        </a:spcBef>
        <a:buNone/>
        <a:defRPr sz="4454" kern="1200">
          <a:solidFill>
            <a:schemeClr val="tx1"/>
          </a:solidFill>
          <a:latin typeface="+mj-lt"/>
          <a:ea typeface="+mj-ea"/>
          <a:cs typeface="+mj-cs"/>
        </a:defRPr>
      </a:lvl1pPr>
    </p:titleStyle>
    <p:bodyStyle>
      <a:lvl1pPr marL="347344" indent="-347344" algn="l" defTabSz="463125" rtl="0" eaLnBrk="1" latinLnBrk="0" hangingPunct="1">
        <a:spcBef>
          <a:spcPct val="20000"/>
        </a:spcBef>
        <a:buFont typeface="Arial"/>
        <a:buChar char="•"/>
        <a:defRPr sz="3273" kern="1200">
          <a:solidFill>
            <a:schemeClr val="tx1"/>
          </a:solidFill>
          <a:latin typeface="+mn-lt"/>
          <a:ea typeface="+mn-ea"/>
          <a:cs typeface="+mn-cs"/>
        </a:defRPr>
      </a:lvl1pPr>
      <a:lvl2pPr marL="752579" indent="-289454" algn="l" defTabSz="463125" rtl="0" eaLnBrk="1" latinLnBrk="0" hangingPunct="1">
        <a:spcBef>
          <a:spcPct val="20000"/>
        </a:spcBef>
        <a:buFont typeface="Arial"/>
        <a:buChar char="–"/>
        <a:defRPr sz="2818" kern="1200">
          <a:solidFill>
            <a:schemeClr val="tx1"/>
          </a:solidFill>
          <a:latin typeface="+mn-lt"/>
          <a:ea typeface="+mn-ea"/>
          <a:cs typeface="+mn-cs"/>
        </a:defRPr>
      </a:lvl2pPr>
      <a:lvl3pPr marL="1157814" indent="-231563" algn="l" defTabSz="463125" rtl="0" eaLnBrk="1" latinLnBrk="0" hangingPunct="1">
        <a:spcBef>
          <a:spcPct val="20000"/>
        </a:spcBef>
        <a:buFont typeface="Arial"/>
        <a:buChar char="•"/>
        <a:defRPr sz="2455" kern="1200">
          <a:solidFill>
            <a:schemeClr val="tx1"/>
          </a:solidFill>
          <a:latin typeface="+mn-lt"/>
          <a:ea typeface="+mn-ea"/>
          <a:cs typeface="+mn-cs"/>
        </a:defRPr>
      </a:lvl3pPr>
      <a:lvl4pPr marL="1620939" indent="-231563" algn="l" defTabSz="463125" rtl="0" eaLnBrk="1" latinLnBrk="0" hangingPunct="1">
        <a:spcBef>
          <a:spcPct val="20000"/>
        </a:spcBef>
        <a:buFont typeface="Arial"/>
        <a:buChar char="–"/>
        <a:defRPr sz="2000" kern="1200">
          <a:solidFill>
            <a:schemeClr val="tx1"/>
          </a:solidFill>
          <a:latin typeface="+mn-lt"/>
          <a:ea typeface="+mn-ea"/>
          <a:cs typeface="+mn-cs"/>
        </a:defRPr>
      </a:lvl4pPr>
      <a:lvl5pPr marL="2084064" indent="-231563" algn="l" defTabSz="463125" rtl="0" eaLnBrk="1" latinLnBrk="0" hangingPunct="1">
        <a:spcBef>
          <a:spcPct val="20000"/>
        </a:spcBef>
        <a:buFont typeface="Arial"/>
        <a:buChar char="»"/>
        <a:defRPr sz="2000" kern="1200">
          <a:solidFill>
            <a:schemeClr val="tx1"/>
          </a:solidFill>
          <a:latin typeface="+mn-lt"/>
          <a:ea typeface="+mn-ea"/>
          <a:cs typeface="+mn-cs"/>
        </a:defRPr>
      </a:lvl5pPr>
      <a:lvl6pPr marL="2547190" indent="-231563" algn="l" defTabSz="463125" rtl="0" eaLnBrk="1" latinLnBrk="0" hangingPunct="1">
        <a:spcBef>
          <a:spcPct val="20000"/>
        </a:spcBef>
        <a:buFont typeface="Arial"/>
        <a:buChar char="•"/>
        <a:defRPr sz="2000" kern="1200">
          <a:solidFill>
            <a:schemeClr val="tx1"/>
          </a:solidFill>
          <a:latin typeface="+mn-lt"/>
          <a:ea typeface="+mn-ea"/>
          <a:cs typeface="+mn-cs"/>
        </a:defRPr>
      </a:lvl6pPr>
      <a:lvl7pPr marL="3010316" indent="-231563" algn="l" defTabSz="463125" rtl="0" eaLnBrk="1" latinLnBrk="0" hangingPunct="1">
        <a:spcBef>
          <a:spcPct val="20000"/>
        </a:spcBef>
        <a:buFont typeface="Arial"/>
        <a:buChar char="•"/>
        <a:defRPr sz="2000" kern="1200">
          <a:solidFill>
            <a:schemeClr val="tx1"/>
          </a:solidFill>
          <a:latin typeface="+mn-lt"/>
          <a:ea typeface="+mn-ea"/>
          <a:cs typeface="+mn-cs"/>
        </a:defRPr>
      </a:lvl7pPr>
      <a:lvl8pPr marL="3473441" indent="-231563" algn="l" defTabSz="463125" rtl="0" eaLnBrk="1" latinLnBrk="0" hangingPunct="1">
        <a:spcBef>
          <a:spcPct val="20000"/>
        </a:spcBef>
        <a:buFont typeface="Arial"/>
        <a:buChar char="•"/>
        <a:defRPr sz="2000" kern="1200">
          <a:solidFill>
            <a:schemeClr val="tx1"/>
          </a:solidFill>
          <a:latin typeface="+mn-lt"/>
          <a:ea typeface="+mn-ea"/>
          <a:cs typeface="+mn-cs"/>
        </a:defRPr>
      </a:lvl8pPr>
      <a:lvl9pPr marL="3936566" indent="-231563" algn="l" defTabSz="46312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63125" rtl="0" eaLnBrk="1" latinLnBrk="0" hangingPunct="1">
        <a:defRPr sz="1819" kern="1200">
          <a:solidFill>
            <a:schemeClr val="tx1"/>
          </a:solidFill>
          <a:latin typeface="+mn-lt"/>
          <a:ea typeface="+mn-ea"/>
          <a:cs typeface="+mn-cs"/>
        </a:defRPr>
      </a:lvl1pPr>
      <a:lvl2pPr marL="463125" algn="l" defTabSz="463125" rtl="0" eaLnBrk="1" latinLnBrk="0" hangingPunct="1">
        <a:defRPr sz="1819" kern="1200">
          <a:solidFill>
            <a:schemeClr val="tx1"/>
          </a:solidFill>
          <a:latin typeface="+mn-lt"/>
          <a:ea typeface="+mn-ea"/>
          <a:cs typeface="+mn-cs"/>
        </a:defRPr>
      </a:lvl2pPr>
      <a:lvl3pPr marL="926250" algn="l" defTabSz="463125" rtl="0" eaLnBrk="1" latinLnBrk="0" hangingPunct="1">
        <a:defRPr sz="1819" kern="1200">
          <a:solidFill>
            <a:schemeClr val="tx1"/>
          </a:solidFill>
          <a:latin typeface="+mn-lt"/>
          <a:ea typeface="+mn-ea"/>
          <a:cs typeface="+mn-cs"/>
        </a:defRPr>
      </a:lvl3pPr>
      <a:lvl4pPr marL="1389377" algn="l" defTabSz="463125" rtl="0" eaLnBrk="1" latinLnBrk="0" hangingPunct="1">
        <a:defRPr sz="1819" kern="1200">
          <a:solidFill>
            <a:schemeClr val="tx1"/>
          </a:solidFill>
          <a:latin typeface="+mn-lt"/>
          <a:ea typeface="+mn-ea"/>
          <a:cs typeface="+mn-cs"/>
        </a:defRPr>
      </a:lvl4pPr>
      <a:lvl5pPr marL="1852502" algn="l" defTabSz="463125" rtl="0" eaLnBrk="1" latinLnBrk="0" hangingPunct="1">
        <a:defRPr sz="1819" kern="1200">
          <a:solidFill>
            <a:schemeClr val="tx1"/>
          </a:solidFill>
          <a:latin typeface="+mn-lt"/>
          <a:ea typeface="+mn-ea"/>
          <a:cs typeface="+mn-cs"/>
        </a:defRPr>
      </a:lvl5pPr>
      <a:lvl6pPr marL="2315627" algn="l" defTabSz="463125" rtl="0" eaLnBrk="1" latinLnBrk="0" hangingPunct="1">
        <a:defRPr sz="1819" kern="1200">
          <a:solidFill>
            <a:schemeClr val="tx1"/>
          </a:solidFill>
          <a:latin typeface="+mn-lt"/>
          <a:ea typeface="+mn-ea"/>
          <a:cs typeface="+mn-cs"/>
        </a:defRPr>
      </a:lvl6pPr>
      <a:lvl7pPr marL="2778752" algn="l" defTabSz="463125" rtl="0" eaLnBrk="1" latinLnBrk="0" hangingPunct="1">
        <a:defRPr sz="1819" kern="1200">
          <a:solidFill>
            <a:schemeClr val="tx1"/>
          </a:solidFill>
          <a:latin typeface="+mn-lt"/>
          <a:ea typeface="+mn-ea"/>
          <a:cs typeface="+mn-cs"/>
        </a:defRPr>
      </a:lvl7pPr>
      <a:lvl8pPr marL="3241878" algn="l" defTabSz="463125" rtl="0" eaLnBrk="1" latinLnBrk="0" hangingPunct="1">
        <a:defRPr sz="1819" kern="1200">
          <a:solidFill>
            <a:schemeClr val="tx1"/>
          </a:solidFill>
          <a:latin typeface="+mn-lt"/>
          <a:ea typeface="+mn-ea"/>
          <a:cs typeface="+mn-cs"/>
        </a:defRPr>
      </a:lvl8pPr>
      <a:lvl9pPr marL="3705003" algn="l" defTabSz="463125" rtl="0" eaLnBrk="1" latinLnBrk="0" hangingPunct="1">
        <a:defRPr sz="181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0" y="-103908"/>
            <a:ext cx="9144000" cy="3616325"/>
          </a:xfrm>
          <a:solidFill>
            <a:srgbClr val="1E587C"/>
          </a:solidFill>
        </p:spPr>
        <p:txBody>
          <a:bodyPr>
            <a:normAutofit/>
          </a:bodyPr>
          <a:lstStyle/>
          <a:p>
            <a:r>
              <a:rPr lang="en-US" altLang="en-US" sz="4091" b="1" cap="all" dirty="0">
                <a:solidFill>
                  <a:schemeClr val="bg1"/>
                </a:solidFill>
                <a:latin typeface="Open Sans"/>
                <a:cs typeface="Open Sans"/>
              </a:rPr>
              <a:t>What </a:t>
            </a:r>
            <a:r>
              <a:rPr lang="en-US" altLang="en-US" sz="4091" b="1" cap="all" dirty="0">
                <a:solidFill>
                  <a:schemeClr val="bg1"/>
                </a:solidFill>
                <a:latin typeface="Open Sans"/>
                <a:cs typeface="Open Sans"/>
              </a:rPr>
              <a:t>You Need to Know</a:t>
            </a:r>
            <a:br>
              <a:rPr lang="en-US" altLang="en-US" sz="4091" b="1" cap="all" dirty="0">
                <a:solidFill>
                  <a:schemeClr val="bg1"/>
                </a:solidFill>
                <a:latin typeface="Open Sans"/>
                <a:cs typeface="Open Sans"/>
              </a:rPr>
            </a:br>
            <a:r>
              <a:rPr lang="en-US" altLang="en-US" sz="4091" b="1" cap="all" dirty="0">
                <a:solidFill>
                  <a:schemeClr val="bg1"/>
                </a:solidFill>
                <a:latin typeface="Open Sans"/>
                <a:cs typeface="Open Sans"/>
              </a:rPr>
              <a:t>About Your Pension Plan</a:t>
            </a:r>
          </a:p>
        </p:txBody>
      </p:sp>
      <p:sp>
        <p:nvSpPr>
          <p:cNvPr id="3" name="Subtitle 2"/>
          <p:cNvSpPr>
            <a:spLocks noGrp="1"/>
          </p:cNvSpPr>
          <p:nvPr>
            <p:ph type="subTitle" idx="1"/>
          </p:nvPr>
        </p:nvSpPr>
        <p:spPr>
          <a:xfrm>
            <a:off x="1371600" y="3900055"/>
            <a:ext cx="6400800" cy="1805709"/>
          </a:xfrm>
        </p:spPr>
        <p:txBody>
          <a:bodyPr>
            <a:normAutofit/>
          </a:bodyPr>
          <a:lstStyle/>
          <a:p>
            <a:endParaRPr lang="en-US" altLang="en-US" b="1" dirty="0" smtClean="0">
              <a:solidFill>
                <a:srgbClr val="1E587C"/>
              </a:solidFill>
              <a:latin typeface="Open Sans"/>
              <a:cs typeface="Open Sans"/>
            </a:endParaRPr>
          </a:p>
        </p:txBody>
      </p:sp>
    </p:spTree>
    <p:extLst>
      <p:ext uri="{BB962C8B-B14F-4D97-AF65-F5344CB8AC3E}">
        <p14:creationId xmlns:p14="http://schemas.microsoft.com/office/powerpoint/2010/main" val="3621619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306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521017" indent="-463125">
              <a:spcBef>
                <a:spcPts val="2431"/>
              </a:spcBef>
              <a:buFont typeface="Verdana" panose="020B0604030504040204" pitchFamily="34" charset="0"/>
              <a:buAutoNum type="arabicPeriod"/>
            </a:pPr>
            <a:r>
              <a:rPr lang="en-US" altLang="en-US" sz="2000" dirty="0">
                <a:solidFill>
                  <a:srgbClr val="33373D"/>
                </a:solidFill>
                <a:latin typeface="Open Sans"/>
                <a:cs typeface="Open Sans"/>
              </a:rPr>
              <a:t>Teachers’ 101</a:t>
            </a:r>
            <a:endParaRPr lang="en-US" altLang="en-US" sz="2000" dirty="0">
              <a:solidFill>
                <a:srgbClr val="33373D"/>
              </a:solidFill>
              <a:latin typeface="Open Sans"/>
              <a:cs typeface="Open Sans"/>
            </a:endParaRPr>
          </a:p>
          <a:p>
            <a:pPr marL="521017" indent="-463125">
              <a:spcBef>
                <a:spcPts val="2431"/>
              </a:spcBef>
              <a:buFont typeface="Verdana" panose="020B0604030504040204" pitchFamily="34" charset="0"/>
              <a:buAutoNum type="arabicPeriod"/>
            </a:pPr>
            <a:r>
              <a:rPr lang="en-US" altLang="en-US" sz="2000" dirty="0">
                <a:solidFill>
                  <a:srgbClr val="33373D"/>
                </a:solidFill>
                <a:latin typeface="Open Sans"/>
                <a:cs typeface="Open Sans"/>
              </a:rPr>
              <a:t>Getting set to retire</a:t>
            </a:r>
            <a:endParaRPr lang="en-US" altLang="en-US" sz="2000" dirty="0">
              <a:solidFill>
                <a:srgbClr val="33373D"/>
              </a:solidFill>
              <a:latin typeface="Open Sans"/>
              <a:cs typeface="Open Sans"/>
            </a:endParaRPr>
          </a:p>
          <a:p>
            <a:pPr marL="521017" indent="-463125">
              <a:spcBef>
                <a:spcPts val="2431"/>
              </a:spcBef>
              <a:buFont typeface="Verdana" panose="020B0604030504040204" pitchFamily="34" charset="0"/>
              <a:buAutoNum type="arabicPeriod"/>
            </a:pPr>
            <a:r>
              <a:rPr lang="en-US" altLang="en-US" sz="2000" dirty="0">
                <a:solidFill>
                  <a:srgbClr val="33373D"/>
                </a:solidFill>
                <a:latin typeface="Open Sans"/>
                <a:cs typeface="Open Sans"/>
              </a:rPr>
              <a:t>Collecting a pension</a:t>
            </a:r>
          </a:p>
          <a:p>
            <a:pPr marL="521017" indent="-463125">
              <a:spcBef>
                <a:spcPts val="2431"/>
              </a:spcBef>
              <a:buFont typeface="Verdana" panose="020B0604030504040204" pitchFamily="34" charset="0"/>
              <a:buAutoNum type="arabicPeriod"/>
            </a:pPr>
            <a:r>
              <a:rPr lang="en-US" altLang="en-US" sz="2000" dirty="0">
                <a:solidFill>
                  <a:srgbClr val="33373D"/>
                </a:solidFill>
                <a:latin typeface="Open Sans"/>
                <a:cs typeface="Open Sans"/>
              </a:rPr>
              <a:t>Survivor benefits</a:t>
            </a:r>
            <a:endParaRPr lang="en-US" altLang="en-US" sz="2000" dirty="0">
              <a:solidFill>
                <a:srgbClr val="33373D"/>
              </a:solidFill>
              <a:latin typeface="Open Sans"/>
              <a:cs typeface="Open Sans"/>
            </a:endParaRPr>
          </a:p>
        </p:txBody>
      </p:sp>
      <p:sp>
        <p:nvSpPr>
          <p:cNvPr id="5" name="Rectangle 3"/>
          <p:cNvSpPr txBox="1">
            <a:spLocks noChangeArrowheads="1"/>
          </p:cNvSpPr>
          <p:nvPr/>
        </p:nvSpPr>
        <p:spPr>
          <a:xfrm>
            <a:off x="2"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chemeClr val="bg1"/>
                </a:solidFill>
                <a:latin typeface="Open Sans"/>
                <a:cs typeface="Open Sans"/>
              </a:rPr>
              <a:t>WHAT </a:t>
            </a:r>
            <a:r>
              <a:rPr lang="en-US" altLang="en-US" sz="2182" b="1" dirty="0">
                <a:solidFill>
                  <a:schemeClr val="bg1"/>
                </a:solidFill>
                <a:latin typeface="Open Sans"/>
                <a:cs typeface="Open Sans"/>
              </a:rPr>
              <a:t>I NEED TO KNOW</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301862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045037" cy="306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spcBef>
                <a:spcPts val="1216"/>
              </a:spcBef>
              <a:buClr>
                <a:srgbClr val="1E587C"/>
              </a:buClr>
              <a:buSzPct val="150000"/>
              <a:buFont typeface="Arial"/>
              <a:buChar char="•"/>
              <a:defRPr/>
            </a:pPr>
            <a:r>
              <a:rPr lang="en-US" altLang="en-US" sz="1637" b="0" kern="0" dirty="0">
                <a:solidFill>
                  <a:schemeClr val="tx1">
                    <a:lumMod val="75000"/>
                    <a:lumOff val="25000"/>
                  </a:schemeClr>
                </a:solidFill>
                <a:latin typeface="Open Sans"/>
                <a:cs typeface="Open Sans"/>
              </a:rPr>
              <a:t>Sponsored by the Ontario Teachers’ Federation and the Ontario government</a:t>
            </a:r>
            <a:endParaRPr lang="en-US" altLang="en-US" sz="2000" kern="0" dirty="0">
              <a:latin typeface="Open Sans"/>
              <a:cs typeface="Open Sans"/>
            </a:endParaRPr>
          </a:p>
          <a:p>
            <a:pPr>
              <a:spcBef>
                <a:spcPts val="1216"/>
              </a:spcBef>
              <a:buClr>
                <a:srgbClr val="1E587C"/>
              </a:buClr>
              <a:buSzPct val="150000"/>
              <a:buFont typeface="Arial"/>
              <a:buChar char="•"/>
              <a:defRPr/>
            </a:pPr>
            <a:r>
              <a:rPr lang="en-US" sz="1637" b="0" dirty="0">
                <a:solidFill>
                  <a:schemeClr val="tx1">
                    <a:lumMod val="75000"/>
                    <a:lumOff val="25000"/>
                  </a:schemeClr>
                </a:solidFill>
                <a:latin typeface="Open Sans"/>
              </a:rPr>
              <a:t>If </a:t>
            </a:r>
            <a:r>
              <a:rPr lang="en-US" sz="1637" b="0" dirty="0">
                <a:solidFill>
                  <a:schemeClr val="tx1">
                    <a:lumMod val="75000"/>
                    <a:lumOff val="25000"/>
                  </a:schemeClr>
                </a:solidFill>
                <a:latin typeface="Open Sans"/>
              </a:rPr>
              <a:t>you’re </a:t>
            </a:r>
            <a:r>
              <a:rPr lang="en-US" sz="1637" b="0" dirty="0">
                <a:solidFill>
                  <a:schemeClr val="tx1">
                    <a:lumMod val="75000"/>
                    <a:lumOff val="25000"/>
                  </a:schemeClr>
                </a:solidFill>
                <a:latin typeface="Open Sans"/>
              </a:rPr>
              <a:t>certified in Ontario and work for one of our participating employers, even in </a:t>
            </a:r>
            <a:r>
              <a:rPr lang="en-US" sz="1637" b="0" dirty="0">
                <a:solidFill>
                  <a:schemeClr val="tx1">
                    <a:lumMod val="75000"/>
                    <a:lumOff val="25000"/>
                  </a:schemeClr>
                </a:solidFill>
                <a:latin typeface="Open Sans"/>
              </a:rPr>
              <a:t>most </a:t>
            </a:r>
            <a:r>
              <a:rPr lang="en-US" sz="1637" b="0" dirty="0">
                <a:solidFill>
                  <a:schemeClr val="tx1">
                    <a:lumMod val="75000"/>
                    <a:lumOff val="25000"/>
                  </a:schemeClr>
                </a:solidFill>
                <a:latin typeface="Open Sans"/>
              </a:rPr>
              <a:t>non-teaching </a:t>
            </a:r>
            <a:r>
              <a:rPr lang="en-US" sz="1637" b="0" dirty="0">
                <a:solidFill>
                  <a:schemeClr val="tx1">
                    <a:lumMod val="75000"/>
                    <a:lumOff val="25000"/>
                  </a:schemeClr>
                </a:solidFill>
                <a:latin typeface="Open Sans"/>
              </a:rPr>
              <a:t>roles, you’re </a:t>
            </a:r>
            <a:r>
              <a:rPr lang="en-US" sz="1637" b="0" dirty="0">
                <a:solidFill>
                  <a:schemeClr val="tx1">
                    <a:lumMod val="75000"/>
                    <a:lumOff val="25000"/>
                  </a:schemeClr>
                </a:solidFill>
                <a:latin typeface="Open Sans"/>
              </a:rPr>
              <a:t>a member of our </a:t>
            </a:r>
            <a:r>
              <a:rPr lang="en-US" sz="1637" b="0" dirty="0">
                <a:solidFill>
                  <a:schemeClr val="tx1">
                    <a:lumMod val="75000"/>
                    <a:lumOff val="25000"/>
                  </a:schemeClr>
                </a:solidFill>
                <a:latin typeface="Open Sans"/>
              </a:rPr>
              <a:t>plan</a:t>
            </a:r>
          </a:p>
          <a:p>
            <a:pPr>
              <a:spcBef>
                <a:spcPts val="1216"/>
              </a:spcBef>
              <a:buClr>
                <a:srgbClr val="1E587C"/>
              </a:buClr>
              <a:buSzPct val="150000"/>
              <a:buFont typeface="Arial"/>
              <a:buChar char="•"/>
              <a:defRPr/>
            </a:pPr>
            <a:r>
              <a:rPr lang="en-US" sz="1637" b="0" dirty="0">
                <a:latin typeface="Open Sans"/>
              </a:rPr>
              <a:t>You can register for an </a:t>
            </a:r>
            <a:r>
              <a:rPr lang="en-US" sz="1637" b="0" dirty="0">
                <a:latin typeface="Open Sans"/>
              </a:rPr>
              <a:t>Ontario Teachers</a:t>
            </a:r>
            <a:r>
              <a:rPr lang="en-US" sz="1637" b="0" dirty="0">
                <a:latin typeface="Open Sans"/>
              </a:rPr>
              <a:t>’ </a:t>
            </a:r>
            <a:r>
              <a:rPr lang="en-US" sz="1637" b="0" dirty="0">
                <a:latin typeface="Open Sans"/>
              </a:rPr>
              <a:t>online account that’ll </a:t>
            </a:r>
            <a:r>
              <a:rPr lang="en-US" sz="1637" b="0" dirty="0">
                <a:latin typeface="Open Sans"/>
              </a:rPr>
              <a:t>serve you throughout your career and retirement</a:t>
            </a:r>
          </a:p>
          <a:p>
            <a:pPr>
              <a:spcBef>
                <a:spcPts val="1216"/>
              </a:spcBef>
              <a:buClr>
                <a:srgbClr val="1E587C"/>
              </a:buClr>
              <a:buSzPct val="150000"/>
              <a:buFont typeface="Arial"/>
              <a:buChar char="•"/>
              <a:defRPr/>
            </a:pPr>
            <a:endParaRPr lang="en-US" sz="1637" b="0" dirty="0">
              <a:latin typeface="Open Sans"/>
            </a:endParaRPr>
          </a:p>
          <a:p>
            <a:pPr>
              <a:spcBef>
                <a:spcPts val="1216"/>
              </a:spcBef>
              <a:buClr>
                <a:srgbClr val="1E587C"/>
              </a:buClr>
              <a:buSzPct val="150000"/>
              <a:buFont typeface="Arial"/>
              <a:buChar char="•"/>
              <a:defRPr/>
            </a:pPr>
            <a:endParaRPr lang="en-US" altLang="en-US" sz="1637" b="0" kern="0" dirty="0">
              <a:solidFill>
                <a:schemeClr val="tx1">
                  <a:lumMod val="75000"/>
                  <a:lumOff val="25000"/>
                </a:schemeClr>
              </a:solidFill>
              <a:latin typeface="Open Sans"/>
              <a:cs typeface="Open Sans"/>
            </a:endParaRPr>
          </a:p>
        </p:txBody>
      </p:sp>
      <p:sp>
        <p:nvSpPr>
          <p:cNvPr id="5" name="Rectangle 3"/>
          <p:cNvSpPr txBox="1">
            <a:spLocks noChangeArrowheads="1"/>
          </p:cNvSpPr>
          <p:nvPr/>
        </p:nvSpPr>
        <p:spPr>
          <a:xfrm>
            <a:off x="1"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rgbClr val="FFFFFF"/>
                </a:solidFill>
                <a:latin typeface="Open Sans"/>
                <a:cs typeface="Open Sans"/>
              </a:rPr>
              <a:t>ONTARIO </a:t>
            </a:r>
            <a:r>
              <a:rPr lang="en-US" altLang="en-US" sz="2182" b="1" dirty="0">
                <a:solidFill>
                  <a:srgbClr val="FFFFFF"/>
                </a:solidFill>
                <a:latin typeface="Open Sans"/>
                <a:cs typeface="Open Sans"/>
              </a:rPr>
              <a:t>TEACHERS’ 101</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144924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306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16"/>
              </a:spcBef>
              <a:buClr>
                <a:srgbClr val="1E587C"/>
              </a:buClr>
              <a:buSzPct val="150000"/>
              <a:buNone/>
              <a:defRPr/>
            </a:pPr>
            <a:r>
              <a:rPr lang="en-US" sz="2000" kern="0" dirty="0">
                <a:solidFill>
                  <a:schemeClr val="tx1">
                    <a:lumMod val="75000"/>
                    <a:lumOff val="25000"/>
                  </a:schemeClr>
                </a:solidFill>
                <a:latin typeface="Open Sans"/>
                <a:cs typeface="Open Sans"/>
              </a:rPr>
              <a:t>CONTRIBUTING TO YOUR PENSION</a:t>
            </a:r>
            <a:endParaRPr lang="en-US" sz="1637" b="0" kern="0" dirty="0">
              <a:solidFill>
                <a:schemeClr val="tx1">
                  <a:lumMod val="75000"/>
                  <a:lumOff val="25000"/>
                </a:schemeClr>
              </a:solidFill>
              <a:latin typeface="Open Sans"/>
              <a:cs typeface="Open Sans"/>
            </a:endParaRP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The </a:t>
            </a:r>
            <a:r>
              <a:rPr lang="en-US" sz="1637" b="0" kern="0" dirty="0">
                <a:solidFill>
                  <a:schemeClr val="tx1">
                    <a:lumMod val="75000"/>
                    <a:lumOff val="25000"/>
                  </a:schemeClr>
                </a:solidFill>
                <a:latin typeface="Open Sans"/>
                <a:cs typeface="Open Sans"/>
              </a:rPr>
              <a:t>plan sponsors set the contribution rate</a:t>
            </a: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Your contributions are deducted from your pay </a:t>
            </a:r>
            <a:r>
              <a:rPr lang="en-US" sz="1637" b="0" kern="0" dirty="0" err="1">
                <a:solidFill>
                  <a:schemeClr val="tx1">
                    <a:lumMod val="75000"/>
                    <a:lumOff val="25000"/>
                  </a:schemeClr>
                </a:solidFill>
                <a:latin typeface="Open Sans"/>
                <a:cs typeface="Open Sans"/>
              </a:rPr>
              <a:t>cheque</a:t>
            </a:r>
            <a:endParaRPr lang="en-US" sz="1637" b="0" kern="0" dirty="0">
              <a:solidFill>
                <a:schemeClr val="tx1">
                  <a:lumMod val="75000"/>
                  <a:lumOff val="25000"/>
                </a:schemeClr>
              </a:solidFill>
              <a:latin typeface="Open Sans"/>
              <a:cs typeface="Open Sans"/>
            </a:endParaRP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The Ontario government and designated employers match your contributions</a:t>
            </a:r>
          </a:p>
          <a:p>
            <a:pPr>
              <a:spcBef>
                <a:spcPts val="1216"/>
              </a:spcBef>
              <a:buClr>
                <a:srgbClr val="1E587C"/>
              </a:buClr>
              <a:buSzPct val="150000"/>
              <a:buFont typeface="Arial"/>
              <a:buChar char="•"/>
              <a:defRPr/>
            </a:pPr>
            <a:r>
              <a:rPr lang="en-US" sz="1637" b="0" kern="0" dirty="0">
                <a:latin typeface="Open Sans"/>
                <a:cs typeface="Open Sans"/>
              </a:rPr>
              <a:t>A two-tiered formula is used to calculate contributions to the plan. Your contributions on salary under the Canada Pension Plan (CPP) limit are lower, and higher on any </a:t>
            </a:r>
            <a:r>
              <a:rPr lang="en-US" sz="1637" b="0" kern="0" dirty="0">
                <a:latin typeface="Open Sans"/>
                <a:cs typeface="Open Sans"/>
              </a:rPr>
              <a:t>salary above </a:t>
            </a:r>
            <a:r>
              <a:rPr lang="en-US" sz="1637" b="0" kern="0" dirty="0">
                <a:latin typeface="Open Sans"/>
                <a:cs typeface="Open Sans"/>
              </a:rPr>
              <a:t>the CPP </a:t>
            </a:r>
            <a:r>
              <a:rPr lang="en-US" sz="1637" b="0" kern="0" dirty="0">
                <a:latin typeface="Open Sans"/>
                <a:cs typeface="Open Sans"/>
              </a:rPr>
              <a:t>limit.</a:t>
            </a:r>
            <a:endParaRPr lang="en-US" sz="1637" b="0" kern="0" dirty="0">
              <a:latin typeface="Open Sans"/>
              <a:cs typeface="Open Sans"/>
            </a:endParaRPr>
          </a:p>
          <a:p>
            <a:pPr>
              <a:spcBef>
                <a:spcPts val="1216"/>
              </a:spcBef>
              <a:buClr>
                <a:srgbClr val="1E587C"/>
              </a:buClr>
              <a:buSzPct val="150000"/>
              <a:buFont typeface="Arial"/>
              <a:buChar char="•"/>
              <a:defRPr/>
            </a:pPr>
            <a:endParaRPr lang="en-US" sz="1637" b="0" dirty="0">
              <a:latin typeface="Open Sans"/>
            </a:endParaRPr>
          </a:p>
          <a:p>
            <a:pPr>
              <a:spcBef>
                <a:spcPts val="1216"/>
              </a:spcBef>
              <a:buClr>
                <a:srgbClr val="1E587C"/>
              </a:buClr>
              <a:buSzPct val="150000"/>
              <a:buFont typeface="Arial"/>
              <a:buChar char="•"/>
              <a:defRPr/>
            </a:pPr>
            <a:endParaRPr lang="en-US" altLang="en-US" sz="1637" b="0" kern="0" dirty="0">
              <a:solidFill>
                <a:schemeClr val="tx1">
                  <a:lumMod val="75000"/>
                  <a:lumOff val="25000"/>
                </a:schemeClr>
              </a:solidFill>
              <a:latin typeface="Open Sans"/>
              <a:cs typeface="Open Sans"/>
            </a:endParaRPr>
          </a:p>
        </p:txBody>
      </p:sp>
      <p:sp>
        <p:nvSpPr>
          <p:cNvPr id="5" name="Rectangle 3"/>
          <p:cNvSpPr txBox="1">
            <a:spLocks noChangeArrowheads="1"/>
          </p:cNvSpPr>
          <p:nvPr/>
        </p:nvSpPr>
        <p:spPr>
          <a:xfrm>
            <a:off x="2"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rgbClr val="FFFFFF"/>
                </a:solidFill>
                <a:latin typeface="Open Sans"/>
                <a:cs typeface="Open Sans"/>
              </a:rPr>
              <a:t>ONTARIO </a:t>
            </a:r>
            <a:r>
              <a:rPr lang="en-US" altLang="en-US" sz="2182" b="1" dirty="0">
                <a:solidFill>
                  <a:srgbClr val="FFFFFF"/>
                </a:solidFill>
                <a:latin typeface="Open Sans"/>
                <a:cs typeface="Open Sans"/>
              </a:rPr>
              <a:t>TEACHERS’ 101</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3548625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16"/>
              </a:spcBef>
              <a:buClr>
                <a:srgbClr val="1E587C"/>
              </a:buClr>
              <a:buSzPct val="150000"/>
              <a:buNone/>
              <a:defRPr/>
            </a:pPr>
            <a:r>
              <a:rPr lang="en-US" altLang="en-US" sz="2000" kern="0" dirty="0">
                <a:solidFill>
                  <a:schemeClr val="tx1">
                    <a:lumMod val="75000"/>
                    <a:lumOff val="25000"/>
                  </a:schemeClr>
                </a:solidFill>
                <a:latin typeface="Open Sans"/>
                <a:cs typeface="Open Sans"/>
              </a:rPr>
              <a:t>THE NUTS AND BOLTS</a:t>
            </a:r>
          </a:p>
          <a:p>
            <a:pPr>
              <a:spcBef>
                <a:spcPts val="1216"/>
              </a:spcBef>
              <a:buClr>
                <a:srgbClr val="1E587C"/>
              </a:buClr>
              <a:buSzPct val="150000"/>
              <a:buFont typeface="Arial"/>
              <a:buChar char="•"/>
              <a:defRPr/>
            </a:pPr>
            <a:r>
              <a:rPr lang="en-US" altLang="en-US" sz="1637" b="0" kern="0" dirty="0">
                <a:solidFill>
                  <a:schemeClr val="tx1">
                    <a:lumMod val="75000"/>
                    <a:lumOff val="25000"/>
                  </a:schemeClr>
                </a:solidFill>
                <a:latin typeface="Open Sans"/>
                <a:cs typeface="Open Sans"/>
              </a:rPr>
              <a:t>It’s a defined benefit plan</a:t>
            </a:r>
            <a:endParaRPr lang="en-US" altLang="en-US" sz="1637" b="0" kern="0" dirty="0">
              <a:solidFill>
                <a:schemeClr val="tx1">
                  <a:lumMod val="75000"/>
                  <a:lumOff val="25000"/>
                </a:schemeClr>
              </a:solidFill>
              <a:latin typeface="Open Sans"/>
              <a:cs typeface="Open Sans"/>
            </a:endParaRPr>
          </a:p>
          <a:p>
            <a:pPr lvl="1">
              <a:spcBef>
                <a:spcPts val="1216"/>
              </a:spcBef>
              <a:buClr>
                <a:srgbClr val="33373D"/>
              </a:buClr>
              <a:buSzPct val="100000"/>
              <a:buFont typeface="Arial"/>
              <a:buChar char="•"/>
              <a:defRPr/>
            </a:pPr>
            <a:r>
              <a:rPr lang="en-US" altLang="en-US" sz="1637" kern="0" dirty="0">
                <a:solidFill>
                  <a:schemeClr val="tx1">
                    <a:lumMod val="75000"/>
                    <a:lumOff val="25000"/>
                  </a:schemeClr>
                </a:solidFill>
                <a:latin typeface="Open Sans"/>
                <a:cs typeface="Open Sans"/>
              </a:rPr>
              <a:t>Your pension is defined by a formula that takes into account your average salary and credit</a:t>
            </a: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You’re </a:t>
            </a:r>
            <a:r>
              <a:rPr lang="en-US" sz="1637" b="0" kern="0" dirty="0">
                <a:solidFill>
                  <a:schemeClr val="tx1">
                    <a:lumMod val="75000"/>
                    <a:lumOff val="25000"/>
                  </a:schemeClr>
                </a:solidFill>
                <a:latin typeface="Open Sans"/>
                <a:cs typeface="Open Sans"/>
              </a:rPr>
              <a:t>eligible for an unreduced pension when you reach age 65 or your 85 factor</a:t>
            </a: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Age + qualifying years = 85 factor</a:t>
            </a: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You earn a qualifying year when you teach for more </a:t>
            </a:r>
            <a:r>
              <a:rPr lang="en-US" sz="1637" kern="0" dirty="0">
                <a:solidFill>
                  <a:schemeClr val="tx1">
                    <a:lumMod val="75000"/>
                    <a:lumOff val="25000"/>
                  </a:schemeClr>
                </a:solidFill>
                <a:latin typeface="Open Sans"/>
                <a:cs typeface="Open Sans"/>
              </a:rPr>
              <a:t>than 10 </a:t>
            </a:r>
            <a:r>
              <a:rPr lang="en-US" sz="1637" kern="0" dirty="0">
                <a:solidFill>
                  <a:schemeClr val="tx1">
                    <a:lumMod val="75000"/>
                    <a:lumOff val="25000"/>
                  </a:schemeClr>
                </a:solidFill>
                <a:latin typeface="Open Sans"/>
                <a:cs typeface="Open Sans"/>
              </a:rPr>
              <a:t>days during a school </a:t>
            </a:r>
            <a:r>
              <a:rPr lang="en-US" sz="1637" kern="0" dirty="0">
                <a:solidFill>
                  <a:schemeClr val="tx1">
                    <a:lumMod val="75000"/>
                    <a:lumOff val="25000"/>
                  </a:schemeClr>
                </a:solidFill>
                <a:latin typeface="Open Sans"/>
                <a:cs typeface="Open Sans"/>
              </a:rPr>
              <a:t>year</a:t>
            </a: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Your basic pension formula is: </a:t>
            </a:r>
            <a:r>
              <a:rPr lang="en-US" sz="1637" b="0" kern="0" dirty="0">
                <a:solidFill>
                  <a:schemeClr val="tx1">
                    <a:lumMod val="75000"/>
                    <a:lumOff val="25000"/>
                  </a:schemeClr>
                </a:solidFill>
                <a:latin typeface="Open Sans"/>
                <a:cs typeface="Open Sans"/>
              </a:rPr>
              <a:t>2% </a:t>
            </a:r>
            <a:r>
              <a:rPr lang="en-US" sz="1637" b="0" kern="0" dirty="0">
                <a:solidFill>
                  <a:schemeClr val="tx1">
                    <a:lumMod val="75000"/>
                    <a:lumOff val="25000"/>
                  </a:schemeClr>
                </a:solidFill>
                <a:latin typeface="Open Sans"/>
                <a:cs typeface="Open Sans"/>
              </a:rPr>
              <a:t>x credit x best-five years’ average salary</a:t>
            </a:r>
          </a:p>
          <a:p>
            <a:pPr>
              <a:spcBef>
                <a:spcPts val="1216"/>
              </a:spcBef>
              <a:buClr>
                <a:srgbClr val="1E587C"/>
              </a:buClr>
              <a:buSzPct val="150000"/>
              <a:buFont typeface="Arial"/>
              <a:buChar char="•"/>
              <a:defRPr/>
            </a:pPr>
            <a:r>
              <a:rPr lang="en-US" sz="1637" b="0" kern="0" dirty="0">
                <a:latin typeface="Open Sans"/>
                <a:cs typeface="Open Sans"/>
              </a:rPr>
              <a:t>Your basic pension is </a:t>
            </a:r>
            <a:r>
              <a:rPr lang="en-US" sz="1637" b="0" kern="0" dirty="0">
                <a:latin typeface="Open Sans"/>
                <a:cs typeface="Open Sans"/>
              </a:rPr>
              <a:t>adjusted at </a:t>
            </a:r>
            <a:r>
              <a:rPr lang="en-US" sz="1637" b="0" kern="0" dirty="0">
                <a:latin typeface="Open Sans"/>
                <a:cs typeface="Open Sans"/>
              </a:rPr>
              <a:t>age 65 when you qualify for unreduced benefits from </a:t>
            </a:r>
            <a:r>
              <a:rPr lang="en-US" sz="1637" b="0" kern="0" dirty="0">
                <a:latin typeface="Open Sans"/>
                <a:cs typeface="Open Sans"/>
              </a:rPr>
              <a:t>the CPP</a:t>
            </a:r>
            <a:endParaRPr lang="en-US" sz="1637" b="0" kern="0" dirty="0">
              <a:latin typeface="Open Sans"/>
              <a:cs typeface="Open Sans"/>
            </a:endParaRPr>
          </a:p>
          <a:p>
            <a:pPr lvl="1">
              <a:spcBef>
                <a:spcPts val="1216"/>
              </a:spcBef>
              <a:buClr>
                <a:srgbClr val="33373D"/>
              </a:buClr>
              <a:buSzPct val="100000"/>
              <a:buFont typeface="Arial"/>
              <a:buChar char="•"/>
              <a:defRPr/>
            </a:pPr>
            <a:endParaRPr lang="en-US" sz="1637" kern="0" dirty="0">
              <a:solidFill>
                <a:schemeClr val="tx1">
                  <a:lumMod val="75000"/>
                  <a:lumOff val="25000"/>
                </a:schemeClr>
              </a:solidFill>
              <a:latin typeface="Open Sans"/>
              <a:cs typeface="Open Sans"/>
            </a:endParaRPr>
          </a:p>
          <a:p>
            <a:pPr lvl="1">
              <a:spcBef>
                <a:spcPts val="1216"/>
              </a:spcBef>
              <a:buClr>
                <a:srgbClr val="1E587C"/>
              </a:buClr>
              <a:buSzPct val="150000"/>
              <a:buFont typeface="Arial"/>
              <a:buChar char="•"/>
              <a:defRPr/>
            </a:pPr>
            <a:endParaRPr lang="en-US" sz="1637" kern="0" dirty="0">
              <a:solidFill>
                <a:schemeClr val="tx1">
                  <a:lumMod val="75000"/>
                  <a:lumOff val="25000"/>
                </a:schemeClr>
              </a:solidFill>
              <a:latin typeface="Open Sans"/>
              <a:cs typeface="Open Sans"/>
            </a:endParaRPr>
          </a:p>
          <a:p>
            <a:pPr>
              <a:spcBef>
                <a:spcPts val="1216"/>
              </a:spcBef>
              <a:buClr>
                <a:srgbClr val="1E587C"/>
              </a:buClr>
              <a:buSzPct val="150000"/>
              <a:buFont typeface="Arial"/>
              <a:buChar char="•"/>
              <a:defRPr/>
            </a:pPr>
            <a:endParaRPr lang="en-US" altLang="en-US" sz="1637" b="0" kern="0" dirty="0">
              <a:solidFill>
                <a:schemeClr val="tx1">
                  <a:lumMod val="75000"/>
                  <a:lumOff val="25000"/>
                </a:schemeClr>
              </a:solidFill>
              <a:latin typeface="Open Sans"/>
              <a:cs typeface="Open Sans"/>
            </a:endParaRPr>
          </a:p>
        </p:txBody>
      </p:sp>
      <p:sp>
        <p:nvSpPr>
          <p:cNvPr id="5" name="Rectangle 3"/>
          <p:cNvSpPr txBox="1">
            <a:spLocks noChangeArrowheads="1"/>
          </p:cNvSpPr>
          <p:nvPr/>
        </p:nvSpPr>
        <p:spPr>
          <a:xfrm>
            <a:off x="1"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rgbClr val="FFFFFF"/>
                </a:solidFill>
                <a:latin typeface="Open Sans"/>
                <a:cs typeface="Open Sans"/>
              </a:rPr>
              <a:t>ONTARIO </a:t>
            </a:r>
            <a:r>
              <a:rPr lang="en-US" altLang="en-US" sz="2182" b="1" dirty="0">
                <a:solidFill>
                  <a:srgbClr val="FFFFFF"/>
                </a:solidFill>
                <a:latin typeface="Open Sans"/>
                <a:cs typeface="Open Sans"/>
              </a:rPr>
              <a:t>TEACHERS’ 101</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1243750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249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16"/>
              </a:spcBef>
              <a:buClr>
                <a:srgbClr val="1E587C"/>
              </a:buClr>
              <a:buSzPct val="150000"/>
              <a:buNone/>
              <a:defRPr/>
            </a:pPr>
            <a:r>
              <a:rPr lang="en-US" altLang="en-US" sz="2000" kern="0" dirty="0">
                <a:solidFill>
                  <a:schemeClr val="tx1">
                    <a:lumMod val="75000"/>
                    <a:lumOff val="25000"/>
                  </a:schemeClr>
                </a:solidFill>
                <a:latin typeface="Open Sans"/>
                <a:cs typeface="Open Sans"/>
              </a:rPr>
              <a:t>DESIGNATING A BENEFICIARY</a:t>
            </a:r>
          </a:p>
          <a:p>
            <a:pPr>
              <a:spcBef>
                <a:spcPts val="1216"/>
              </a:spcBef>
              <a:buClr>
                <a:srgbClr val="1E587C"/>
              </a:buClr>
              <a:buSzPct val="150000"/>
              <a:buFont typeface="Arial"/>
              <a:buChar char="•"/>
              <a:defRPr/>
            </a:pPr>
            <a:r>
              <a:rPr lang="en-US" altLang="en-US" sz="1637" b="0" kern="0" dirty="0">
                <a:latin typeface="Open Sans"/>
                <a:cs typeface="Open Sans"/>
              </a:rPr>
              <a:t>Your eligible spouse is the automatic beneficiary of your pension</a:t>
            </a:r>
            <a:r>
              <a:rPr lang="en-US" sz="1637" b="0" kern="0" dirty="0">
                <a:latin typeface="Open Sans"/>
                <a:cs typeface="Open Sans"/>
              </a:rPr>
              <a:t> – consider designating your </a:t>
            </a:r>
            <a:r>
              <a:rPr lang="en-US" sz="1637" b="0" kern="0" dirty="0">
                <a:latin typeface="Open Sans"/>
                <a:cs typeface="Open Sans"/>
              </a:rPr>
              <a:t>children instead</a:t>
            </a:r>
            <a:endParaRPr lang="en-US" altLang="en-US" sz="1637" b="0" kern="0" dirty="0">
              <a:latin typeface="Open Sans"/>
              <a:cs typeface="Open Sans"/>
            </a:endParaRPr>
          </a:p>
          <a:p>
            <a:pPr>
              <a:spcBef>
                <a:spcPts val="1216"/>
              </a:spcBef>
              <a:buClr>
                <a:srgbClr val="1E587C"/>
              </a:buClr>
              <a:buSzPct val="150000"/>
              <a:buFont typeface="Arial"/>
              <a:buChar char="•"/>
              <a:defRPr/>
            </a:pPr>
            <a:r>
              <a:rPr lang="en-US" sz="1637" b="0" kern="0" dirty="0">
                <a:latin typeface="Open Sans"/>
                <a:cs typeface="Open Sans"/>
              </a:rPr>
              <a:t>If you die before retirement and don’t have an eligible spouse, next in line are your dependent children, then your designated beneficiaries, and then your </a:t>
            </a:r>
            <a:r>
              <a:rPr lang="en-US" sz="1637" b="0" kern="0" dirty="0">
                <a:latin typeface="Open Sans"/>
                <a:cs typeface="Open Sans"/>
              </a:rPr>
              <a:t>estate</a:t>
            </a:r>
            <a:endParaRPr lang="en-US" sz="1637" kern="0" dirty="0">
              <a:latin typeface="Open Sans"/>
              <a:cs typeface="Open Sans"/>
            </a:endParaRPr>
          </a:p>
          <a:p>
            <a:pPr>
              <a:spcBef>
                <a:spcPts val="1216"/>
              </a:spcBef>
              <a:buClr>
                <a:srgbClr val="1E587C"/>
              </a:buClr>
              <a:buSzPct val="150000"/>
              <a:buFont typeface="Arial"/>
              <a:buChar char="•"/>
              <a:defRPr/>
            </a:pPr>
            <a:endParaRPr lang="en-US" altLang="en-US" sz="1637" b="0" kern="0" dirty="0">
              <a:solidFill>
                <a:schemeClr val="tx1">
                  <a:lumMod val="75000"/>
                  <a:lumOff val="25000"/>
                </a:schemeClr>
              </a:solidFill>
              <a:latin typeface="Open Sans"/>
              <a:cs typeface="Open Sans"/>
            </a:endParaRPr>
          </a:p>
        </p:txBody>
      </p:sp>
      <p:sp>
        <p:nvSpPr>
          <p:cNvPr id="5" name="Rectangle 3"/>
          <p:cNvSpPr txBox="1">
            <a:spLocks noChangeArrowheads="1"/>
          </p:cNvSpPr>
          <p:nvPr/>
        </p:nvSpPr>
        <p:spPr>
          <a:xfrm>
            <a:off x="1"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rgbClr val="FFFFFF"/>
                </a:solidFill>
                <a:latin typeface="Open Sans"/>
                <a:cs typeface="Open Sans"/>
              </a:rPr>
              <a:t>ONTARIO </a:t>
            </a:r>
            <a:r>
              <a:rPr lang="en-US" altLang="en-US" sz="2182" b="1" dirty="0">
                <a:solidFill>
                  <a:srgbClr val="FFFFFF"/>
                </a:solidFill>
                <a:latin typeface="Open Sans"/>
                <a:cs typeface="Open Sans"/>
              </a:rPr>
              <a:t>TEACHERS’ 101</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4126627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06581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spcBef>
                <a:spcPts val="1216"/>
              </a:spcBef>
              <a:buClr>
                <a:srgbClr val="1E587C"/>
              </a:buClr>
              <a:buSzPct val="150000"/>
              <a:buFont typeface="Arial"/>
              <a:buChar char="•"/>
              <a:defRPr/>
            </a:pPr>
            <a:r>
              <a:rPr lang="en-US" altLang="en-US" sz="1637" b="0" kern="0" dirty="0">
                <a:latin typeface="Open Sans"/>
                <a:cs typeface="Open Sans"/>
              </a:rPr>
              <a:t>Ensure all of your documents are uploaded to your </a:t>
            </a:r>
            <a:r>
              <a:rPr lang="en-US" altLang="en-US" sz="1637" b="0" kern="0" dirty="0">
                <a:latin typeface="Open Sans"/>
                <a:cs typeface="Open Sans"/>
              </a:rPr>
              <a:t>Ontario Teachers</a:t>
            </a:r>
            <a:r>
              <a:rPr lang="en-US" altLang="en-US" sz="1637" b="0" kern="0" dirty="0">
                <a:latin typeface="Open Sans"/>
                <a:cs typeface="Open Sans"/>
              </a:rPr>
              <a:t>’ </a:t>
            </a:r>
            <a:r>
              <a:rPr lang="en-US" altLang="en-US" sz="1637" b="0" kern="0" dirty="0">
                <a:latin typeface="Open Sans"/>
                <a:cs typeface="Open Sans"/>
              </a:rPr>
              <a:t>online account</a:t>
            </a:r>
            <a:endParaRPr lang="en-US" altLang="en-US" sz="1637" b="0" kern="0" dirty="0">
              <a:latin typeface="Open Sans"/>
              <a:cs typeface="Open Sans"/>
            </a:endParaRP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Submit a resignation letter to your employer before your </a:t>
            </a:r>
            <a:r>
              <a:rPr lang="en-US" sz="1637" b="0" kern="0" dirty="0">
                <a:solidFill>
                  <a:schemeClr val="tx1">
                    <a:lumMod val="75000"/>
                    <a:lumOff val="25000"/>
                  </a:schemeClr>
                </a:solidFill>
                <a:latin typeface="Open Sans"/>
                <a:cs typeface="Open Sans"/>
              </a:rPr>
              <a:t>retirement date</a:t>
            </a: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Decide whether you want supplementary medical coverage</a:t>
            </a: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Apply for your pension </a:t>
            </a:r>
            <a:r>
              <a:rPr lang="en-US" sz="1637" b="0" kern="0" dirty="0">
                <a:solidFill>
                  <a:schemeClr val="tx1">
                    <a:lumMod val="75000"/>
                    <a:lumOff val="25000"/>
                  </a:schemeClr>
                </a:solidFill>
                <a:latin typeface="Open Sans"/>
                <a:cs typeface="Open Sans"/>
              </a:rPr>
              <a:t>online</a:t>
            </a:r>
            <a:endParaRPr lang="en-US" sz="1637" b="0" kern="0" dirty="0">
              <a:solidFill>
                <a:schemeClr val="tx1">
                  <a:lumMod val="75000"/>
                  <a:lumOff val="25000"/>
                </a:schemeClr>
              </a:solidFill>
              <a:latin typeface="Open Sans"/>
              <a:cs typeface="Open Sans"/>
            </a:endParaRP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Tell us when you want to start your pension</a:t>
            </a: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Review your personal information and make any necessary changes</a:t>
            </a: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Ensure we have your personal email on your file, not your school board address</a:t>
            </a: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Select your survivor pension level (automatically set to 60</a:t>
            </a:r>
            <a:r>
              <a:rPr lang="en-US" sz="1637" kern="0" dirty="0">
                <a:solidFill>
                  <a:schemeClr val="tx1">
                    <a:lumMod val="75000"/>
                    <a:lumOff val="25000"/>
                  </a:schemeClr>
                </a:solidFill>
                <a:latin typeface="Open Sans"/>
                <a:cs typeface="Open Sans"/>
              </a:rPr>
              <a:t>%)</a:t>
            </a:r>
            <a:endParaRPr lang="en-US" sz="1637" kern="0" dirty="0">
              <a:solidFill>
                <a:schemeClr val="tx1">
                  <a:lumMod val="75000"/>
                  <a:lumOff val="25000"/>
                </a:schemeClr>
              </a:solidFill>
              <a:latin typeface="Open Sans"/>
              <a:cs typeface="Open Sans"/>
            </a:endParaRPr>
          </a:p>
          <a:p>
            <a:pPr lvl="1">
              <a:spcBef>
                <a:spcPts val="1216"/>
              </a:spcBef>
              <a:buClr>
                <a:srgbClr val="1E587C"/>
              </a:buClr>
              <a:buSzPct val="150000"/>
              <a:buFont typeface="Arial"/>
              <a:buChar char="•"/>
              <a:defRPr/>
            </a:pPr>
            <a:endParaRPr lang="en-US" sz="1637" kern="0" dirty="0">
              <a:solidFill>
                <a:schemeClr val="tx1">
                  <a:lumMod val="75000"/>
                  <a:lumOff val="25000"/>
                </a:schemeClr>
              </a:solidFill>
              <a:latin typeface="Open Sans"/>
              <a:cs typeface="Open Sans"/>
            </a:endParaRPr>
          </a:p>
          <a:p>
            <a:pPr>
              <a:spcBef>
                <a:spcPts val="1216"/>
              </a:spcBef>
              <a:buClr>
                <a:srgbClr val="1E587C"/>
              </a:buClr>
              <a:buSzPct val="150000"/>
              <a:buFont typeface="Arial"/>
              <a:buChar char="•"/>
              <a:defRPr/>
            </a:pPr>
            <a:endParaRPr lang="en-US" altLang="en-US" sz="1637" b="0" kern="0" dirty="0">
              <a:solidFill>
                <a:schemeClr val="tx1">
                  <a:lumMod val="75000"/>
                  <a:lumOff val="25000"/>
                </a:schemeClr>
              </a:solidFill>
              <a:latin typeface="Open Sans"/>
              <a:cs typeface="Open Sans"/>
            </a:endParaRPr>
          </a:p>
        </p:txBody>
      </p:sp>
      <p:sp>
        <p:nvSpPr>
          <p:cNvPr id="5" name="Rectangle 3"/>
          <p:cNvSpPr txBox="1">
            <a:spLocks noChangeArrowheads="1"/>
          </p:cNvSpPr>
          <p:nvPr/>
        </p:nvSpPr>
        <p:spPr>
          <a:xfrm>
            <a:off x="1"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rgbClr val="FFFFFF"/>
                </a:solidFill>
                <a:latin typeface="Open Sans"/>
                <a:cs typeface="Open Sans"/>
              </a:rPr>
              <a:t>GETTING </a:t>
            </a:r>
            <a:r>
              <a:rPr lang="en-US" altLang="en-US" sz="2182" b="1" dirty="0">
                <a:solidFill>
                  <a:srgbClr val="FFFFFF"/>
                </a:solidFill>
                <a:latin typeface="Open Sans"/>
                <a:cs typeface="Open Sans"/>
              </a:rPr>
              <a:t>SET TO RETIRE</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960289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spcBef>
                <a:spcPts val="1216"/>
              </a:spcBef>
              <a:buClr>
                <a:srgbClr val="1E587C"/>
              </a:buClr>
              <a:buSzPct val="150000"/>
              <a:buFont typeface="Arial"/>
              <a:buChar char="•"/>
              <a:defRPr/>
            </a:pPr>
            <a:r>
              <a:rPr lang="en-US" altLang="en-US" sz="1637" b="0" kern="0" dirty="0">
                <a:solidFill>
                  <a:schemeClr val="tx1">
                    <a:lumMod val="75000"/>
                    <a:lumOff val="25000"/>
                  </a:schemeClr>
                </a:solidFill>
                <a:latin typeface="Open Sans"/>
                <a:cs typeface="Open Sans"/>
              </a:rPr>
              <a:t>Pensions are deposited on the last business day of each month</a:t>
            </a:r>
            <a:endParaRPr lang="en-US" altLang="en-US" sz="1637" b="0" kern="0" dirty="0">
              <a:solidFill>
                <a:schemeClr val="tx1">
                  <a:lumMod val="75000"/>
                  <a:lumOff val="25000"/>
                </a:schemeClr>
              </a:solidFill>
              <a:latin typeface="Open Sans"/>
              <a:cs typeface="Open Sans"/>
            </a:endParaRP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Each January your pension will be adjusted for </a:t>
            </a:r>
            <a:r>
              <a:rPr lang="en-US" sz="1637" b="0" kern="0" dirty="0">
                <a:solidFill>
                  <a:schemeClr val="tx1">
                    <a:lumMod val="75000"/>
                    <a:lumOff val="25000"/>
                  </a:schemeClr>
                </a:solidFill>
                <a:latin typeface="Open Sans"/>
                <a:cs typeface="Open Sans"/>
              </a:rPr>
              <a:t>inflation </a:t>
            </a:r>
            <a:endParaRPr lang="en-US" sz="1637" b="0" kern="0" dirty="0">
              <a:solidFill>
                <a:schemeClr val="tx1">
                  <a:lumMod val="75000"/>
                  <a:lumOff val="25000"/>
                </a:schemeClr>
              </a:solidFill>
              <a:latin typeface="Open Sans"/>
              <a:cs typeface="Open Sans"/>
            </a:endParaRP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We calculate your inflation adjustment using the Consumer Price Index, the time you spent teaching, and the plan’s funding status at that time</a:t>
            </a: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Pension credit earned before 2010 will receive 100% of the inflation adjustment</a:t>
            </a:r>
          </a:p>
          <a:p>
            <a:pPr>
              <a:spcBef>
                <a:spcPts val="1216"/>
              </a:spcBef>
              <a:buClr>
                <a:srgbClr val="1E587C"/>
              </a:buClr>
              <a:buSzPct val="150000"/>
              <a:buFont typeface="Arial"/>
              <a:buChar char="•"/>
              <a:defRPr/>
            </a:pPr>
            <a:r>
              <a:rPr lang="en-US" sz="1637" b="0" kern="0" dirty="0">
                <a:solidFill>
                  <a:schemeClr val="tx1">
                    <a:lumMod val="75000"/>
                    <a:lumOff val="25000"/>
                  </a:schemeClr>
                </a:solidFill>
                <a:latin typeface="Open Sans"/>
                <a:cs typeface="Open Sans"/>
              </a:rPr>
              <a:t>Pension credit earned after 2009 will depend on the plan’s funding </a:t>
            </a:r>
            <a:r>
              <a:rPr lang="en-US" sz="1637" b="0" kern="0" dirty="0">
                <a:solidFill>
                  <a:schemeClr val="tx1">
                    <a:lumMod val="75000"/>
                    <a:lumOff val="25000"/>
                  </a:schemeClr>
                </a:solidFill>
                <a:latin typeface="Open Sans"/>
                <a:cs typeface="Open Sans"/>
              </a:rPr>
              <a:t>status</a:t>
            </a:r>
            <a:endParaRPr lang="en-US" sz="1637" b="0" kern="0" dirty="0">
              <a:solidFill>
                <a:schemeClr val="tx1">
                  <a:lumMod val="75000"/>
                  <a:lumOff val="25000"/>
                </a:schemeClr>
              </a:solidFill>
              <a:latin typeface="Open Sans"/>
              <a:cs typeface="Open Sans"/>
            </a:endParaRP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C</a:t>
            </a:r>
            <a:r>
              <a:rPr lang="en-US" sz="1637" kern="0" dirty="0">
                <a:solidFill>
                  <a:schemeClr val="tx1">
                    <a:lumMod val="75000"/>
                    <a:lumOff val="25000"/>
                  </a:schemeClr>
                </a:solidFill>
                <a:latin typeface="Open Sans"/>
                <a:cs typeface="Open Sans"/>
              </a:rPr>
              <a:t>redit </a:t>
            </a:r>
            <a:r>
              <a:rPr lang="en-US" sz="1637" kern="0" dirty="0">
                <a:solidFill>
                  <a:schemeClr val="tx1">
                    <a:lumMod val="75000"/>
                    <a:lumOff val="25000"/>
                  </a:schemeClr>
                </a:solidFill>
                <a:latin typeface="Open Sans"/>
                <a:cs typeface="Open Sans"/>
              </a:rPr>
              <a:t>earned </a:t>
            </a:r>
            <a:r>
              <a:rPr lang="en-US" sz="1637" kern="0" dirty="0">
                <a:solidFill>
                  <a:schemeClr val="tx1">
                    <a:lumMod val="75000"/>
                    <a:lumOff val="25000"/>
                  </a:schemeClr>
                </a:solidFill>
                <a:latin typeface="Open Sans"/>
                <a:cs typeface="Open Sans"/>
              </a:rPr>
              <a:t>during 2010 to 2013 </a:t>
            </a:r>
            <a:r>
              <a:rPr lang="en-US" sz="1637" kern="0" dirty="0">
                <a:solidFill>
                  <a:schemeClr val="tx1">
                    <a:lumMod val="75000"/>
                    <a:lumOff val="25000"/>
                  </a:schemeClr>
                </a:solidFill>
                <a:latin typeface="Open Sans"/>
                <a:cs typeface="Open Sans"/>
              </a:rPr>
              <a:t>could receive between 50 and 100% of the inflation adjustment</a:t>
            </a:r>
          </a:p>
          <a:p>
            <a:pPr lvl="1">
              <a:spcBef>
                <a:spcPts val="1216"/>
              </a:spcBef>
              <a:buClr>
                <a:srgbClr val="33373D"/>
              </a:buClr>
              <a:buSzPct val="100000"/>
              <a:buFont typeface="Arial"/>
              <a:buChar char="•"/>
              <a:defRPr/>
            </a:pPr>
            <a:r>
              <a:rPr lang="en-US" sz="1637" kern="0" dirty="0">
                <a:solidFill>
                  <a:schemeClr val="tx1">
                    <a:lumMod val="75000"/>
                    <a:lumOff val="25000"/>
                  </a:schemeClr>
                </a:solidFill>
                <a:latin typeface="Open Sans"/>
                <a:cs typeface="Open Sans"/>
              </a:rPr>
              <a:t>Credit earned after 2013 could receive </a:t>
            </a:r>
            <a:r>
              <a:rPr lang="en-US" sz="1637" kern="0" dirty="0">
                <a:solidFill>
                  <a:schemeClr val="tx1">
                    <a:lumMod val="75000"/>
                    <a:lumOff val="25000"/>
                  </a:schemeClr>
                </a:solidFill>
                <a:latin typeface="Open Sans"/>
                <a:cs typeface="Open Sans"/>
              </a:rPr>
              <a:t>0 to </a:t>
            </a:r>
            <a:r>
              <a:rPr lang="en-US" sz="1637" kern="0" dirty="0">
                <a:solidFill>
                  <a:schemeClr val="tx1">
                    <a:lumMod val="75000"/>
                    <a:lumOff val="25000"/>
                  </a:schemeClr>
                </a:solidFill>
                <a:latin typeface="Open Sans"/>
                <a:cs typeface="Open Sans"/>
              </a:rPr>
              <a:t>100% of the inflation adjustment</a:t>
            </a:r>
          </a:p>
          <a:p>
            <a:pPr lvl="1">
              <a:spcBef>
                <a:spcPts val="1216"/>
              </a:spcBef>
              <a:buClr>
                <a:srgbClr val="1E587C"/>
              </a:buClr>
              <a:buSzPct val="150000"/>
              <a:buFont typeface="Arial"/>
              <a:buChar char="•"/>
              <a:defRPr/>
            </a:pPr>
            <a:endParaRPr lang="en-US" sz="1637" kern="0" dirty="0">
              <a:solidFill>
                <a:schemeClr val="tx1">
                  <a:lumMod val="75000"/>
                  <a:lumOff val="25000"/>
                </a:schemeClr>
              </a:solidFill>
              <a:latin typeface="Open Sans"/>
              <a:cs typeface="Open Sans"/>
            </a:endParaRPr>
          </a:p>
          <a:p>
            <a:pPr>
              <a:spcBef>
                <a:spcPts val="1216"/>
              </a:spcBef>
              <a:buClr>
                <a:srgbClr val="1E587C"/>
              </a:buClr>
              <a:buSzPct val="150000"/>
              <a:buFont typeface="Arial"/>
              <a:buChar char="•"/>
              <a:defRPr/>
            </a:pPr>
            <a:endParaRPr lang="en-US" altLang="en-US" sz="1637" b="0" kern="0" dirty="0">
              <a:solidFill>
                <a:schemeClr val="tx1">
                  <a:lumMod val="75000"/>
                  <a:lumOff val="25000"/>
                </a:schemeClr>
              </a:solidFill>
              <a:latin typeface="Open Sans"/>
              <a:cs typeface="Open Sans"/>
            </a:endParaRPr>
          </a:p>
        </p:txBody>
      </p:sp>
      <p:sp>
        <p:nvSpPr>
          <p:cNvPr id="5" name="Rectangle 3"/>
          <p:cNvSpPr txBox="1">
            <a:spLocks noChangeArrowheads="1"/>
          </p:cNvSpPr>
          <p:nvPr/>
        </p:nvSpPr>
        <p:spPr>
          <a:xfrm>
            <a:off x="1"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rgbClr val="FFFFFF"/>
                </a:solidFill>
                <a:latin typeface="Open Sans"/>
                <a:cs typeface="Open Sans"/>
              </a:rPr>
              <a:t>COLLECTING </a:t>
            </a:r>
            <a:r>
              <a:rPr lang="en-US" altLang="en-US" sz="2182" b="1" dirty="0">
                <a:solidFill>
                  <a:srgbClr val="FFFFFF"/>
                </a:solidFill>
                <a:latin typeface="Open Sans"/>
                <a:cs typeface="Open Sans"/>
              </a:rPr>
              <a:t>A PENSION</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375056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20" tIns="46310" rIns="92620" bIns="46310"/>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spcBef>
                <a:spcPts val="1216"/>
              </a:spcBef>
              <a:buClr>
                <a:srgbClr val="1E587C"/>
              </a:buClr>
              <a:buSzPct val="150000"/>
              <a:buFont typeface="Arial"/>
              <a:buChar char="•"/>
              <a:defRPr/>
            </a:pPr>
            <a:r>
              <a:rPr lang="en-US" altLang="en-US" sz="1637" b="0" kern="0" dirty="0">
                <a:latin typeface="Open Sans"/>
                <a:cs typeface="Open Sans"/>
              </a:rPr>
              <a:t>If you don’t have an eligible spouse when you retire, you’ll automatically receive the 10-year pension guarantee (also referred to as the “G10”)</a:t>
            </a:r>
            <a:endParaRPr lang="en-US" altLang="en-US" sz="1637" b="0" kern="0" dirty="0">
              <a:latin typeface="Open Sans"/>
              <a:cs typeface="Open Sans"/>
            </a:endParaRPr>
          </a:p>
          <a:p>
            <a:pPr lvl="1">
              <a:spcBef>
                <a:spcPts val="1216"/>
              </a:spcBef>
              <a:buClr>
                <a:srgbClr val="33373D"/>
              </a:buClr>
              <a:buSzPct val="100000"/>
              <a:buFont typeface="Arial"/>
              <a:buChar char="•"/>
              <a:defRPr/>
            </a:pPr>
            <a:r>
              <a:rPr lang="en-US" sz="1637" kern="0" dirty="0">
                <a:latin typeface="Open Sans"/>
                <a:cs typeface="Open Sans"/>
              </a:rPr>
              <a:t>If </a:t>
            </a:r>
            <a:r>
              <a:rPr lang="en-US" sz="1637" kern="0" dirty="0">
                <a:latin typeface="Open Sans"/>
                <a:cs typeface="Open Sans"/>
              </a:rPr>
              <a:t>you have an eligible </a:t>
            </a:r>
            <a:r>
              <a:rPr lang="en-US" sz="1637" kern="0" dirty="0">
                <a:latin typeface="Open Sans"/>
                <a:cs typeface="Open Sans"/>
              </a:rPr>
              <a:t>spouse, you </a:t>
            </a:r>
            <a:r>
              <a:rPr lang="en-US" sz="1637" kern="0" dirty="0">
                <a:latin typeface="Open Sans"/>
                <a:cs typeface="Open Sans"/>
              </a:rPr>
              <a:t>can opt for the G10 for a nominal monthly </a:t>
            </a:r>
            <a:r>
              <a:rPr lang="en-US" sz="1637" kern="0" dirty="0">
                <a:latin typeface="Open Sans"/>
                <a:cs typeface="Open Sans"/>
              </a:rPr>
              <a:t>premium</a:t>
            </a:r>
          </a:p>
          <a:p>
            <a:pPr lvl="1">
              <a:spcBef>
                <a:spcPts val="1216"/>
              </a:spcBef>
              <a:buClr>
                <a:srgbClr val="33373D"/>
              </a:buClr>
              <a:buSzPct val="100000"/>
              <a:buFont typeface="Arial"/>
              <a:buChar char="•"/>
              <a:defRPr/>
            </a:pPr>
            <a:r>
              <a:rPr lang="en-US" sz="1637" kern="0" dirty="0">
                <a:latin typeface="Open Sans"/>
                <a:cs typeface="Open Sans"/>
              </a:rPr>
              <a:t>The </a:t>
            </a:r>
            <a:r>
              <a:rPr lang="en-US" sz="1637" kern="0" dirty="0">
                <a:latin typeface="Open Sans"/>
                <a:cs typeface="Open Sans"/>
              </a:rPr>
              <a:t>G10 entitles your survivor (eligible spouse or dependent children) to the balance of your </a:t>
            </a:r>
            <a:r>
              <a:rPr lang="en-US" sz="1637" kern="0" dirty="0">
                <a:latin typeface="Open Sans"/>
                <a:cs typeface="Open Sans"/>
              </a:rPr>
              <a:t>CPP-adjusted </a:t>
            </a:r>
            <a:r>
              <a:rPr lang="en-US" sz="1637" kern="0" dirty="0">
                <a:latin typeface="Open Sans"/>
                <a:cs typeface="Open Sans"/>
              </a:rPr>
              <a:t>Ontario Teachers’ pension for the first 10 years of your retirement</a:t>
            </a:r>
          </a:p>
          <a:p>
            <a:pPr>
              <a:spcBef>
                <a:spcPts val="1216"/>
              </a:spcBef>
              <a:buClr>
                <a:srgbClr val="1E587C"/>
              </a:buClr>
              <a:buSzPct val="150000"/>
              <a:buFont typeface="Arial"/>
              <a:buChar char="•"/>
              <a:defRPr/>
            </a:pPr>
            <a:r>
              <a:rPr lang="en-US" sz="1637" b="0" kern="0" dirty="0">
                <a:latin typeface="Open Sans"/>
                <a:cs typeface="Open Sans"/>
              </a:rPr>
              <a:t>If you had an eligible spouse at the time of your retirement and you die before your spouse, he or she will receive your survivor pension (you would have selected the percentage of your </a:t>
            </a:r>
            <a:r>
              <a:rPr lang="en-US" sz="1637" b="0" kern="0" dirty="0">
                <a:latin typeface="Open Sans"/>
                <a:cs typeface="Open Sans"/>
              </a:rPr>
              <a:t>CPP-adjusted </a:t>
            </a:r>
            <a:r>
              <a:rPr lang="en-US" sz="1637" b="0" kern="0" dirty="0">
                <a:latin typeface="Open Sans"/>
                <a:cs typeface="Open Sans"/>
              </a:rPr>
              <a:t>Ontario Teachers’ pension when you </a:t>
            </a:r>
            <a:r>
              <a:rPr lang="en-US" sz="1637" b="0" kern="0" dirty="0">
                <a:latin typeface="Open Sans"/>
                <a:cs typeface="Open Sans"/>
              </a:rPr>
              <a:t>retired)</a:t>
            </a:r>
            <a:endParaRPr lang="en-US" altLang="en-US" sz="1637" b="0" kern="0" dirty="0">
              <a:latin typeface="Open Sans"/>
              <a:cs typeface="Open Sans"/>
            </a:endParaRPr>
          </a:p>
          <a:p>
            <a:pPr lvl="1">
              <a:spcBef>
                <a:spcPts val="1216"/>
              </a:spcBef>
              <a:buClr>
                <a:srgbClr val="33373D"/>
              </a:buClr>
              <a:buSzPct val="100000"/>
              <a:buFont typeface="Arial"/>
              <a:buChar char="•"/>
              <a:defRPr/>
            </a:pPr>
            <a:r>
              <a:rPr lang="en-US" sz="1637" kern="0" dirty="0">
                <a:latin typeface="Open Sans"/>
                <a:cs typeface="Open Sans"/>
              </a:rPr>
              <a:t>If you had opted for the G10, your survivor pension kicks in once the 10-year </a:t>
            </a:r>
            <a:r>
              <a:rPr lang="en-US" sz="1637" kern="0" dirty="0">
                <a:latin typeface="Open Sans"/>
                <a:cs typeface="Open Sans"/>
              </a:rPr>
              <a:t>pension guarantee </a:t>
            </a:r>
            <a:r>
              <a:rPr lang="en-US" sz="1637" kern="0" dirty="0">
                <a:latin typeface="Open Sans"/>
                <a:cs typeface="Open Sans"/>
              </a:rPr>
              <a:t>period has expired</a:t>
            </a:r>
            <a:endParaRPr lang="en-US" altLang="en-US" sz="1637" kern="0" dirty="0">
              <a:latin typeface="Open Sans"/>
              <a:cs typeface="Open Sans"/>
            </a:endParaRPr>
          </a:p>
        </p:txBody>
      </p:sp>
      <p:sp>
        <p:nvSpPr>
          <p:cNvPr id="5" name="Rectangle 3"/>
          <p:cNvSpPr txBox="1">
            <a:spLocks noChangeArrowheads="1"/>
          </p:cNvSpPr>
          <p:nvPr/>
        </p:nvSpPr>
        <p:spPr>
          <a:xfrm>
            <a:off x="1" y="-103909"/>
            <a:ext cx="9143999" cy="863600"/>
          </a:xfrm>
          <a:prstGeom prst="rect">
            <a:avLst/>
          </a:prstGeom>
          <a:solidFill>
            <a:srgbClr val="1E587C"/>
          </a:solidFill>
        </p:spPr>
        <p:txBody>
          <a:bodyPr vert="horz" lIns="92620" tIns="46310" rIns="92620" bIns="4631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628650"/>
            <a:r>
              <a:rPr lang="en-US" altLang="en-US" sz="2182" b="1" dirty="0" smtClean="0">
                <a:solidFill>
                  <a:srgbClr val="FFFFFF"/>
                </a:solidFill>
                <a:latin typeface="Open Sans"/>
                <a:cs typeface="Open Sans"/>
              </a:rPr>
              <a:t>SURVIVOR </a:t>
            </a:r>
            <a:r>
              <a:rPr lang="en-US" altLang="en-US" sz="2182" b="1" dirty="0">
                <a:solidFill>
                  <a:srgbClr val="FFFFFF"/>
                </a:solidFill>
                <a:latin typeface="Open Sans"/>
                <a:cs typeface="Open Sans"/>
              </a:rPr>
              <a:t>BENEFITS</a:t>
            </a:r>
            <a:endParaRPr lang="en-US" altLang="en-US" sz="2182" b="1" dirty="0">
              <a:solidFill>
                <a:srgbClr val="FFFFFF"/>
              </a:solidFill>
              <a:latin typeface="Open Sans"/>
              <a:cs typeface="Open Sans"/>
            </a:endParaRPr>
          </a:p>
        </p:txBody>
      </p:sp>
    </p:spTree>
    <p:extLst>
      <p:ext uri="{BB962C8B-B14F-4D97-AF65-F5344CB8AC3E}">
        <p14:creationId xmlns:p14="http://schemas.microsoft.com/office/powerpoint/2010/main" val="1963563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46778</TotalTime>
  <Words>645</Words>
  <Application>Microsoft Office PowerPoint</Application>
  <PresentationFormat>On-screen Show (4:3)</PresentationFormat>
  <Paragraphs>62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Open Sans</vt:lpstr>
      <vt:lpstr>Verdana</vt:lpstr>
      <vt:lpstr>Office Theme</vt:lpstr>
      <vt:lpstr>What You Need to Know About Your Pension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Ontario Teachers' Pension Plan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Benchmark Review Annual Benchmark Review</dc:title>
  <dc:creator>Kelly Conlon</dc:creator>
  <cp:lastModifiedBy>Linda Keon</cp:lastModifiedBy>
  <cp:revision>333</cp:revision>
  <cp:lastPrinted>2015-12-07T17:21:52Z</cp:lastPrinted>
  <dcterms:created xsi:type="dcterms:W3CDTF">2013-07-05T16:26:50Z</dcterms:created>
  <dcterms:modified xsi:type="dcterms:W3CDTF">2018-08-13T16:35:19Z</dcterms:modified>
</cp:coreProperties>
</file>